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effc0d0dd3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3c5bc03544ae2"/>
  </p:sldMasterIdLst>
  <p:sldIdLst>
    <p:sldId xmlns:r="http://schemas.openxmlformats.org/officeDocument/2006/relationships" id="256" r:id="Re7048a1831114572"/>
    <p:sldId xmlns:r="http://schemas.openxmlformats.org/officeDocument/2006/relationships" id="257" r:id="Rbc9a2490be1c4a67"/>
    <p:sldId xmlns:r="http://schemas.openxmlformats.org/officeDocument/2006/relationships" id="258" r:id="R8bb11a59800343e6"/>
    <p:sldId xmlns:r="http://schemas.openxmlformats.org/officeDocument/2006/relationships" id="259" r:id="Rbfecca9253a94753"/>
    <p:sldId xmlns:r="http://schemas.openxmlformats.org/officeDocument/2006/relationships" id="260" r:id="Rcd61147cb2024439"/>
    <p:sldId xmlns:r="http://schemas.openxmlformats.org/officeDocument/2006/relationships" id="261" r:id="R26fb201ff955481b"/>
    <p:sldId xmlns:r="http://schemas.openxmlformats.org/officeDocument/2006/relationships" id="262" r:id="R81af58eb92a5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3c5bc03544ae2" /><Relationship Type="http://schemas.openxmlformats.org/officeDocument/2006/relationships/slide" Target="/ppt/slides/slide1.xml" Id="Re7048a1831114572" /><Relationship Type="http://schemas.openxmlformats.org/officeDocument/2006/relationships/slide" Target="/ppt/slides/slide2.xml" Id="Rbc9a2490be1c4a67" /><Relationship Type="http://schemas.openxmlformats.org/officeDocument/2006/relationships/slide" Target="/ppt/slides/slide3.xml" Id="R8bb11a59800343e6" /><Relationship Type="http://schemas.openxmlformats.org/officeDocument/2006/relationships/slide" Target="/ppt/slides/slide4.xml" Id="Rbfecca9253a94753" /><Relationship Type="http://schemas.openxmlformats.org/officeDocument/2006/relationships/slide" Target="/ppt/slides/slide5.xml" Id="Rcd61147cb2024439" /><Relationship Type="http://schemas.openxmlformats.org/officeDocument/2006/relationships/slide" Target="/ppt/slides/slide6.xml" Id="R26fb201ff955481b" /><Relationship Type="http://schemas.openxmlformats.org/officeDocument/2006/relationships/slide" Target="/ppt/slides/slide7.xml" Id="R81af58eb92a5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77b296e67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7cbb2072947c0" /><Relationship Type="http://schemas.openxmlformats.org/officeDocument/2006/relationships/theme" Target="/ppt/slideMasters/theme/theme1.xml" Id="R1b27ed9848b348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47cbb20729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2d63903d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ee96bf5f7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a5563026a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efff51b07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cefe8e6be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e712f268041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7c504725440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GUNTVEDT HOLDING AS ble etablert [år] og holder til i 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10 687 546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139 912 709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141 386 621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CARLA BEATRIZ LIBERATO GUNTVEDT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7818 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