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c938edaaa4a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04c9988994aed"/>
  </p:sldMasterIdLst>
  <p:sldIdLst>
    <p:sldId xmlns:r="http://schemas.openxmlformats.org/officeDocument/2006/relationships" id="256" r:id="R7439994015904beb"/>
    <p:sldId xmlns:r="http://schemas.openxmlformats.org/officeDocument/2006/relationships" id="257" r:id="R913cb9935093455d"/>
    <p:sldId xmlns:r="http://schemas.openxmlformats.org/officeDocument/2006/relationships" id="258" r:id="R1c77266360164ed1"/>
    <p:sldId xmlns:r="http://schemas.openxmlformats.org/officeDocument/2006/relationships" id="259" r:id="Rc4ddf22fcb324e90"/>
    <p:sldId xmlns:r="http://schemas.openxmlformats.org/officeDocument/2006/relationships" id="260" r:id="R60903b23573c4dc8"/>
    <p:sldId xmlns:r="http://schemas.openxmlformats.org/officeDocument/2006/relationships" id="261" r:id="R811412591c5841c6"/>
    <p:sldId xmlns:r="http://schemas.openxmlformats.org/officeDocument/2006/relationships" id="262" r:id="Re03321e0486e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04c9988994aed" /><Relationship Type="http://schemas.openxmlformats.org/officeDocument/2006/relationships/slide" Target="/ppt/slides/slide1.xml" Id="R7439994015904beb" /><Relationship Type="http://schemas.openxmlformats.org/officeDocument/2006/relationships/slide" Target="/ppt/slides/slide2.xml" Id="R913cb9935093455d" /><Relationship Type="http://schemas.openxmlformats.org/officeDocument/2006/relationships/slide" Target="/ppt/slides/slide3.xml" Id="R1c77266360164ed1" /><Relationship Type="http://schemas.openxmlformats.org/officeDocument/2006/relationships/slide" Target="/ppt/slides/slide4.xml" Id="Rc4ddf22fcb324e90" /><Relationship Type="http://schemas.openxmlformats.org/officeDocument/2006/relationships/slide" Target="/ppt/slides/slide5.xml" Id="R60903b23573c4dc8" /><Relationship Type="http://schemas.openxmlformats.org/officeDocument/2006/relationships/slide" Target="/ppt/slides/slide6.xml" Id="R811412591c5841c6" /><Relationship Type="http://schemas.openxmlformats.org/officeDocument/2006/relationships/slide" Target="/ppt/slides/slide7.xml" Id="Re03321e0486e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fb093df34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add50d0a4dfd" /><Relationship Type="http://schemas.openxmlformats.org/officeDocument/2006/relationships/theme" Target="/ppt/slideMasters/theme/theme1.xml" Id="Rfeefaf0e5d0c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badd50d0a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59c50ace41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613c39f6e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4601cb69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dbe4659a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8902320da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0c42960c9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fd7743b7a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NILS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Elling Nupen, Engesetvegen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