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c22ef164a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56d0506b943e9"/>
  </p:sldMasterIdLst>
  <p:sldIdLst>
    <p:sldId xmlns:r="http://schemas.openxmlformats.org/officeDocument/2006/relationships" id="256" r:id="R9dab6ea86d654781"/>
    <p:sldId xmlns:r="http://schemas.openxmlformats.org/officeDocument/2006/relationships" id="257" r:id="R5ab65232e94d4630"/>
    <p:sldId xmlns:r="http://schemas.openxmlformats.org/officeDocument/2006/relationships" id="258" r:id="R4f37a6d5009e491d"/>
    <p:sldId xmlns:r="http://schemas.openxmlformats.org/officeDocument/2006/relationships" id="259" r:id="Rfb2403e8b35b4ed4"/>
    <p:sldId xmlns:r="http://schemas.openxmlformats.org/officeDocument/2006/relationships" id="260" r:id="R05becd4128c140a7"/>
    <p:sldId xmlns:r="http://schemas.openxmlformats.org/officeDocument/2006/relationships" id="261" r:id="R82dd31b140934101"/>
    <p:sldId xmlns:r="http://schemas.openxmlformats.org/officeDocument/2006/relationships" id="262" r:id="Rf8402d79ffe0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56d0506b943e9" /><Relationship Type="http://schemas.openxmlformats.org/officeDocument/2006/relationships/slide" Target="/ppt/slides/slide1.xml" Id="R9dab6ea86d654781" /><Relationship Type="http://schemas.openxmlformats.org/officeDocument/2006/relationships/slide" Target="/ppt/slides/slide2.xml" Id="R5ab65232e94d4630" /><Relationship Type="http://schemas.openxmlformats.org/officeDocument/2006/relationships/slide" Target="/ppt/slides/slide3.xml" Id="R4f37a6d5009e491d" /><Relationship Type="http://schemas.openxmlformats.org/officeDocument/2006/relationships/slide" Target="/ppt/slides/slide4.xml" Id="Rfb2403e8b35b4ed4" /><Relationship Type="http://schemas.openxmlformats.org/officeDocument/2006/relationships/slide" Target="/ppt/slides/slide5.xml" Id="R05becd4128c140a7" /><Relationship Type="http://schemas.openxmlformats.org/officeDocument/2006/relationships/slide" Target="/ppt/slides/slide6.xml" Id="R82dd31b140934101" /><Relationship Type="http://schemas.openxmlformats.org/officeDocument/2006/relationships/slide" Target="/ppt/slides/slide7.xml" Id="Rf8402d79ffe0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910daf7aa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614d71d754417" /><Relationship Type="http://schemas.openxmlformats.org/officeDocument/2006/relationships/theme" Target="/ppt/slideMasters/theme/theme1.xml" Id="Rfb7e8a7565cb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614d71d75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55ee6450d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603f63dcd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9c37e8602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cd9a337c3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f1dab459f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8461a834240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b8ff01ce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6 179 362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59 307 172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63 921 820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LØKKEBAKKEN ESTEN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