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aa0a8d6614d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c469f0c374877"/>
  </p:sldMasterIdLst>
  <p:sldIdLst>
    <p:sldId xmlns:r="http://schemas.openxmlformats.org/officeDocument/2006/relationships" id="256" r:id="Rc19dd0aca34448f1"/>
    <p:sldId xmlns:r="http://schemas.openxmlformats.org/officeDocument/2006/relationships" id="257" r:id="R73e1cb5e86474644"/>
    <p:sldId xmlns:r="http://schemas.openxmlformats.org/officeDocument/2006/relationships" id="258" r:id="R2b0526cbeddf4fa4"/>
    <p:sldId xmlns:r="http://schemas.openxmlformats.org/officeDocument/2006/relationships" id="259" r:id="R06fe943e144f4556"/>
    <p:sldId xmlns:r="http://schemas.openxmlformats.org/officeDocument/2006/relationships" id="260" r:id="R131df231acf4488f"/>
    <p:sldId xmlns:r="http://schemas.openxmlformats.org/officeDocument/2006/relationships" id="261" r:id="Rf1c14740d2b241c6"/>
    <p:sldId xmlns:r="http://schemas.openxmlformats.org/officeDocument/2006/relationships" id="262" r:id="R84bb0a4a3b264d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c469f0c374877" /><Relationship Type="http://schemas.openxmlformats.org/officeDocument/2006/relationships/slide" Target="/ppt/slides/slide1.xml" Id="Rc19dd0aca34448f1" /><Relationship Type="http://schemas.openxmlformats.org/officeDocument/2006/relationships/slide" Target="/ppt/slides/slide2.xml" Id="R73e1cb5e86474644" /><Relationship Type="http://schemas.openxmlformats.org/officeDocument/2006/relationships/slide" Target="/ppt/slides/slide3.xml" Id="R2b0526cbeddf4fa4" /><Relationship Type="http://schemas.openxmlformats.org/officeDocument/2006/relationships/slide" Target="/ppt/slides/slide4.xml" Id="R06fe943e144f4556" /><Relationship Type="http://schemas.openxmlformats.org/officeDocument/2006/relationships/slide" Target="/ppt/slides/slide5.xml" Id="R131df231acf4488f" /><Relationship Type="http://schemas.openxmlformats.org/officeDocument/2006/relationships/slide" Target="/ppt/slides/slide6.xml" Id="Rf1c14740d2b241c6" /><Relationship Type="http://schemas.openxmlformats.org/officeDocument/2006/relationships/slide" Target="/ppt/slides/slide7.xml" Id="R84bb0a4a3b264d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fbc13bc77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bd3506af44d5b" /><Relationship Type="http://schemas.openxmlformats.org/officeDocument/2006/relationships/theme" Target="/ppt/slideMasters/theme/theme1.xml" Id="Ra9f875e0f9444b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bd3506af44d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2f2877f084a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50332ed9c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fe733cc3d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8367b038e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1dfbcf4a74a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8b230e0dd40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850a5865546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DECISION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DECISION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11 189 320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50 590 018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65 956 779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IVAR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Operagata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