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225088474b4d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ccfca174e64f3c"/>
  </p:sldMasterIdLst>
  <p:sldIdLst>
    <p:sldId xmlns:r="http://schemas.openxmlformats.org/officeDocument/2006/relationships" id="256" r:id="Rb1e40ae57a934c60"/>
    <p:sldId xmlns:r="http://schemas.openxmlformats.org/officeDocument/2006/relationships" id="257" r:id="R2e7591007a034211"/>
    <p:sldId xmlns:r="http://schemas.openxmlformats.org/officeDocument/2006/relationships" id="258" r:id="R906b24601f35422d"/>
    <p:sldId xmlns:r="http://schemas.openxmlformats.org/officeDocument/2006/relationships" id="259" r:id="R6e1e3c7bdf2049ad"/>
    <p:sldId xmlns:r="http://schemas.openxmlformats.org/officeDocument/2006/relationships" id="260" r:id="R7710ddf9c44c4850"/>
    <p:sldId xmlns:r="http://schemas.openxmlformats.org/officeDocument/2006/relationships" id="261" r:id="R0dadc9b87c024d09"/>
    <p:sldId xmlns:r="http://schemas.openxmlformats.org/officeDocument/2006/relationships" id="262" r:id="R9b8955a3d32c42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ccfca174e64f3c" /><Relationship Type="http://schemas.openxmlformats.org/officeDocument/2006/relationships/slide" Target="/ppt/slides/slide1.xml" Id="Rb1e40ae57a934c60" /><Relationship Type="http://schemas.openxmlformats.org/officeDocument/2006/relationships/slide" Target="/ppt/slides/slide2.xml" Id="R2e7591007a034211" /><Relationship Type="http://schemas.openxmlformats.org/officeDocument/2006/relationships/slide" Target="/ppt/slides/slide3.xml" Id="R906b24601f35422d" /><Relationship Type="http://schemas.openxmlformats.org/officeDocument/2006/relationships/slide" Target="/ppt/slides/slide4.xml" Id="R6e1e3c7bdf2049ad" /><Relationship Type="http://schemas.openxmlformats.org/officeDocument/2006/relationships/slide" Target="/ppt/slides/slide5.xml" Id="R7710ddf9c44c4850" /><Relationship Type="http://schemas.openxmlformats.org/officeDocument/2006/relationships/slide" Target="/ppt/slides/slide6.xml" Id="R0dadc9b87c024d09" /><Relationship Type="http://schemas.openxmlformats.org/officeDocument/2006/relationships/slide" Target="/ppt/slides/slide7.xml" Id="R9b8955a3d32c42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d5322ef5054a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95e906ae5c409c" /><Relationship Type="http://schemas.openxmlformats.org/officeDocument/2006/relationships/theme" Target="/ppt/slideMasters/theme/theme1.xml" Id="Ra4d49ef2a3cf46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95e906ae5c40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0fb034c0743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91349e9cc44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f06f87cf146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a73f832fc547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974bfa45b48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394a1bccb4a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ea0bf846e4e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GULLHAUG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GULLHAUG INVEST AS ble etablert [år] og holder til i Haslum.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24 340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−2 170 701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1 498 995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GULLHAUG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Lillehagveien 20A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1344 Haslum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ster@broadpark.no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989 276 204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GULLHAUG INVEST AS</a:t>
            </a:r>
          </a:p>
        </p:txBody>
      </p:sp>
    </p:spTree>
  </p:cSld>
  <p:clrMapOvr>
    <a:masterClrMapping xmlns:a="http://schemas.openxmlformats.org/drawingml/2006/main"/>
  </p:clrMapOvr>
</p:sld>
</file>