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0698016c9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61a2b71bc4061"/>
  </p:sldMasterIdLst>
  <p:sldIdLst>
    <p:sldId xmlns:r="http://schemas.openxmlformats.org/officeDocument/2006/relationships" id="256" r:id="R2726f42c13794742"/>
    <p:sldId xmlns:r="http://schemas.openxmlformats.org/officeDocument/2006/relationships" id="257" r:id="R2207fbab01ef49de"/>
    <p:sldId xmlns:r="http://schemas.openxmlformats.org/officeDocument/2006/relationships" id="258" r:id="R7bc5dcf3a0e14ca6"/>
    <p:sldId xmlns:r="http://schemas.openxmlformats.org/officeDocument/2006/relationships" id="259" r:id="Rfb67e399e080419f"/>
    <p:sldId xmlns:r="http://schemas.openxmlformats.org/officeDocument/2006/relationships" id="260" r:id="R0065bf9e012a40da"/>
    <p:sldId xmlns:r="http://schemas.openxmlformats.org/officeDocument/2006/relationships" id="261" r:id="R45d7774faf50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61a2b71bc4061" /><Relationship Type="http://schemas.openxmlformats.org/officeDocument/2006/relationships/slide" Target="/ppt/slides/slide1.xml" Id="R2726f42c13794742" /><Relationship Type="http://schemas.openxmlformats.org/officeDocument/2006/relationships/slide" Target="/ppt/slides/slide2.xml" Id="R2207fbab01ef49de" /><Relationship Type="http://schemas.openxmlformats.org/officeDocument/2006/relationships/slide" Target="/ppt/slides/slide3.xml" Id="R7bc5dcf3a0e14ca6" /><Relationship Type="http://schemas.openxmlformats.org/officeDocument/2006/relationships/slide" Target="/ppt/slides/slide4.xml" Id="Rfb67e399e080419f" /><Relationship Type="http://schemas.openxmlformats.org/officeDocument/2006/relationships/slide" Target="/ppt/slides/slide5.xml" Id="R0065bf9e012a40da" /><Relationship Type="http://schemas.openxmlformats.org/officeDocument/2006/relationships/slide" Target="/ppt/slides/slide6.xml" Id="R45d7774faf50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61993ddce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0bfd46d1649f6" /><Relationship Type="http://schemas.openxmlformats.org/officeDocument/2006/relationships/theme" Target="/ppt/slideMasters/theme/theme1.xml" Id="R15e78c6b5f94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0bfd46d16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00fd5211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9defa454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f1e15d9ea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b1b7b6f0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ccec7a033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1403b25e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