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503601daad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bd55b71344fe8"/>
  </p:sldMasterIdLst>
  <p:sldIdLst>
    <p:sldId xmlns:r="http://schemas.openxmlformats.org/officeDocument/2006/relationships" id="256" r:id="R191aefbcc60b4295"/>
    <p:sldId xmlns:r="http://schemas.openxmlformats.org/officeDocument/2006/relationships" id="257" r:id="R16901bd7417346db"/>
    <p:sldId xmlns:r="http://schemas.openxmlformats.org/officeDocument/2006/relationships" id="258" r:id="R7c594217101a4811"/>
    <p:sldId xmlns:r="http://schemas.openxmlformats.org/officeDocument/2006/relationships" id="259" r:id="R16f5616e363a463a"/>
    <p:sldId xmlns:r="http://schemas.openxmlformats.org/officeDocument/2006/relationships" id="260" r:id="R490a12fe850b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bd55b71344fe8" /><Relationship Type="http://schemas.openxmlformats.org/officeDocument/2006/relationships/slide" Target="/ppt/slides/slide1.xml" Id="R191aefbcc60b4295" /><Relationship Type="http://schemas.openxmlformats.org/officeDocument/2006/relationships/slide" Target="/ppt/slides/slide2.xml" Id="R16901bd7417346db" /><Relationship Type="http://schemas.openxmlformats.org/officeDocument/2006/relationships/slide" Target="/ppt/slides/slide3.xml" Id="R7c594217101a4811" /><Relationship Type="http://schemas.openxmlformats.org/officeDocument/2006/relationships/slide" Target="/ppt/slides/slide4.xml" Id="R16f5616e363a463a" /><Relationship Type="http://schemas.openxmlformats.org/officeDocument/2006/relationships/slide" Target="/ppt/slides/slide5.xml" Id="R490a12fe850b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7f10505e1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5806a5a5e41cd" /><Relationship Type="http://schemas.openxmlformats.org/officeDocument/2006/relationships/theme" Target="/ppt/slideMasters/theme/theme1.xml" Id="R44bc7f206dfa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e5806a5a5e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abee8fd604b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53c7c84d3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a919a32d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f0692d7aa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0bea8c55d4c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ble etablert [år] og holder til i Mahe.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 Victoria house, Victoria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Mahe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</a:t>
            </a:r>
          </a:p>
        </p:txBody>
      </p:sp>
    </p:spTree>
  </p:cSld>
  <p:clrMapOvr>
    <a:masterClrMapping xmlns:a="http://schemas.openxmlformats.org/drawingml/2006/main"/>
  </p:clrMapOvr>
</p:sld>
</file>