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5e8de0a0b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a8303edc24b3a"/>
  </p:sldMasterIdLst>
  <p:sldIdLst>
    <p:sldId xmlns:r="http://schemas.openxmlformats.org/officeDocument/2006/relationships" id="256" r:id="Rd8befceee9224d7c"/>
    <p:sldId xmlns:r="http://schemas.openxmlformats.org/officeDocument/2006/relationships" id="257" r:id="R09159aa8708945d1"/>
    <p:sldId xmlns:r="http://schemas.openxmlformats.org/officeDocument/2006/relationships" id="258" r:id="Ra4a79bd7437d4fd8"/>
    <p:sldId xmlns:r="http://schemas.openxmlformats.org/officeDocument/2006/relationships" id="259" r:id="R1fac847877a34ff8"/>
    <p:sldId xmlns:r="http://schemas.openxmlformats.org/officeDocument/2006/relationships" id="260" r:id="R141cc9ea72474250"/>
    <p:sldId xmlns:r="http://schemas.openxmlformats.org/officeDocument/2006/relationships" id="261" r:id="Rb899a59c296841d1"/>
    <p:sldId xmlns:r="http://schemas.openxmlformats.org/officeDocument/2006/relationships" id="262" r:id="Rb9ce88b7995b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a8303edc24b3a" /><Relationship Type="http://schemas.openxmlformats.org/officeDocument/2006/relationships/slide" Target="/ppt/slides/slide1.xml" Id="Rd8befceee9224d7c" /><Relationship Type="http://schemas.openxmlformats.org/officeDocument/2006/relationships/slide" Target="/ppt/slides/slide2.xml" Id="R09159aa8708945d1" /><Relationship Type="http://schemas.openxmlformats.org/officeDocument/2006/relationships/slide" Target="/ppt/slides/slide3.xml" Id="Ra4a79bd7437d4fd8" /><Relationship Type="http://schemas.openxmlformats.org/officeDocument/2006/relationships/slide" Target="/ppt/slides/slide4.xml" Id="R1fac847877a34ff8" /><Relationship Type="http://schemas.openxmlformats.org/officeDocument/2006/relationships/slide" Target="/ppt/slides/slide5.xml" Id="R141cc9ea72474250" /><Relationship Type="http://schemas.openxmlformats.org/officeDocument/2006/relationships/slide" Target="/ppt/slides/slide6.xml" Id="Rb899a59c296841d1" /><Relationship Type="http://schemas.openxmlformats.org/officeDocument/2006/relationships/slide" Target="/ppt/slides/slide7.xml" Id="Rb9ce88b7995b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57f368176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a573c4c8e463f" /><Relationship Type="http://schemas.openxmlformats.org/officeDocument/2006/relationships/theme" Target="/ppt/slideMasters/theme/theme1.xml" Id="R84d68c8a2b77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a573c4c8e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20ae08e8d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97f081b0c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426302e6e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c846ee8f2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740f892f7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09d5bb5e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9a019fb65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