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cd69b35f1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530ad5d1e428e"/>
  </p:sldMasterIdLst>
  <p:sldIdLst>
    <p:sldId xmlns:r="http://schemas.openxmlformats.org/officeDocument/2006/relationships" id="256" r:id="Rd4aa6c81901841b2"/>
    <p:sldId xmlns:r="http://schemas.openxmlformats.org/officeDocument/2006/relationships" id="257" r:id="R8c490fd673aa446a"/>
    <p:sldId xmlns:r="http://schemas.openxmlformats.org/officeDocument/2006/relationships" id="258" r:id="R494c1a1fd6cd4f0a"/>
    <p:sldId xmlns:r="http://schemas.openxmlformats.org/officeDocument/2006/relationships" id="259" r:id="R330b0b0d0e8543e3"/>
    <p:sldId xmlns:r="http://schemas.openxmlformats.org/officeDocument/2006/relationships" id="260" r:id="Rda0b54cda0534fab"/>
    <p:sldId xmlns:r="http://schemas.openxmlformats.org/officeDocument/2006/relationships" id="261" r:id="Re18729bc8c17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530ad5d1e428e" /><Relationship Type="http://schemas.openxmlformats.org/officeDocument/2006/relationships/slide" Target="/ppt/slides/slide1.xml" Id="Rd4aa6c81901841b2" /><Relationship Type="http://schemas.openxmlformats.org/officeDocument/2006/relationships/slide" Target="/ppt/slides/slide2.xml" Id="R8c490fd673aa446a" /><Relationship Type="http://schemas.openxmlformats.org/officeDocument/2006/relationships/slide" Target="/ppt/slides/slide3.xml" Id="R494c1a1fd6cd4f0a" /><Relationship Type="http://schemas.openxmlformats.org/officeDocument/2006/relationships/slide" Target="/ppt/slides/slide4.xml" Id="R330b0b0d0e8543e3" /><Relationship Type="http://schemas.openxmlformats.org/officeDocument/2006/relationships/slide" Target="/ppt/slides/slide5.xml" Id="Rda0b54cda0534fab" /><Relationship Type="http://schemas.openxmlformats.org/officeDocument/2006/relationships/slide" Target="/ppt/slides/slide6.xml" Id="Re18729bc8c17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db9f286ac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afa723f24cba" /><Relationship Type="http://schemas.openxmlformats.org/officeDocument/2006/relationships/theme" Target="/ppt/slideMasters/theme/theme1.xml" Id="R717667fd7c4b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aafa723f2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4ba5dfd36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f436a0069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8682d243b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ec97c8b48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0ab198d4b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1d3c2a8ba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Moen, H0801, Suhms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