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ec66effa8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41e8476594018"/>
  </p:sldMasterIdLst>
  <p:sldIdLst>
    <p:sldId xmlns:r="http://schemas.openxmlformats.org/officeDocument/2006/relationships" id="256" r:id="R79c75cb38e504881"/>
    <p:sldId xmlns:r="http://schemas.openxmlformats.org/officeDocument/2006/relationships" id="257" r:id="R863273a447174019"/>
    <p:sldId xmlns:r="http://schemas.openxmlformats.org/officeDocument/2006/relationships" id="258" r:id="Rd5a46e7a4f224ced"/>
    <p:sldId xmlns:r="http://schemas.openxmlformats.org/officeDocument/2006/relationships" id="259" r:id="R2a93280efc8646fa"/>
    <p:sldId xmlns:r="http://schemas.openxmlformats.org/officeDocument/2006/relationships" id="260" r:id="R77addfcfe13b4c18"/>
    <p:sldId xmlns:r="http://schemas.openxmlformats.org/officeDocument/2006/relationships" id="261" r:id="R8df7eed252774aea"/>
    <p:sldId xmlns:r="http://schemas.openxmlformats.org/officeDocument/2006/relationships" id="262" r:id="Re39c953307c7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41e8476594018" /><Relationship Type="http://schemas.openxmlformats.org/officeDocument/2006/relationships/slide" Target="/ppt/slides/slide1.xml" Id="R79c75cb38e504881" /><Relationship Type="http://schemas.openxmlformats.org/officeDocument/2006/relationships/slide" Target="/ppt/slides/slide2.xml" Id="R863273a447174019" /><Relationship Type="http://schemas.openxmlformats.org/officeDocument/2006/relationships/slide" Target="/ppt/slides/slide3.xml" Id="Rd5a46e7a4f224ced" /><Relationship Type="http://schemas.openxmlformats.org/officeDocument/2006/relationships/slide" Target="/ppt/slides/slide4.xml" Id="R2a93280efc8646fa" /><Relationship Type="http://schemas.openxmlformats.org/officeDocument/2006/relationships/slide" Target="/ppt/slides/slide5.xml" Id="R77addfcfe13b4c18" /><Relationship Type="http://schemas.openxmlformats.org/officeDocument/2006/relationships/slide" Target="/ppt/slides/slide6.xml" Id="R8df7eed252774aea" /><Relationship Type="http://schemas.openxmlformats.org/officeDocument/2006/relationships/slide" Target="/ppt/slides/slide7.xml" Id="Re39c953307c7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28d796099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4a68095141b2" /><Relationship Type="http://schemas.openxmlformats.org/officeDocument/2006/relationships/theme" Target="/ppt/slideMasters/theme/theme1.xml" Id="R50be53ea89bc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34a680951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b0486402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818bfeb1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032a9d4d6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9af1808ce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373bac119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75227fe6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e7661285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59 675 334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59 739 958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ATLE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