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51dbeeb5ab44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bd61118bc44b70"/>
  </p:sldMasterIdLst>
  <p:sldIdLst>
    <p:sldId xmlns:r="http://schemas.openxmlformats.org/officeDocument/2006/relationships" id="256" r:id="Rffbf0b4b1b6d465f"/>
    <p:sldId xmlns:r="http://schemas.openxmlformats.org/officeDocument/2006/relationships" id="257" r:id="R5a6bc91486594c06"/>
    <p:sldId xmlns:r="http://schemas.openxmlformats.org/officeDocument/2006/relationships" id="258" r:id="R88896538f96a43c4"/>
    <p:sldId xmlns:r="http://schemas.openxmlformats.org/officeDocument/2006/relationships" id="259" r:id="R823c5dac94c141b9"/>
    <p:sldId xmlns:r="http://schemas.openxmlformats.org/officeDocument/2006/relationships" id="260" r:id="Re198d17d745a4d2e"/>
    <p:sldId xmlns:r="http://schemas.openxmlformats.org/officeDocument/2006/relationships" id="261" r:id="R2b5476eacba748bb"/>
    <p:sldId xmlns:r="http://schemas.openxmlformats.org/officeDocument/2006/relationships" id="262" r:id="Rc839077579eb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d61118bc44b70" /><Relationship Type="http://schemas.openxmlformats.org/officeDocument/2006/relationships/slide" Target="/ppt/slides/slide1.xml" Id="Rffbf0b4b1b6d465f" /><Relationship Type="http://schemas.openxmlformats.org/officeDocument/2006/relationships/slide" Target="/ppt/slides/slide2.xml" Id="R5a6bc91486594c06" /><Relationship Type="http://schemas.openxmlformats.org/officeDocument/2006/relationships/slide" Target="/ppt/slides/slide3.xml" Id="R88896538f96a43c4" /><Relationship Type="http://schemas.openxmlformats.org/officeDocument/2006/relationships/slide" Target="/ppt/slides/slide4.xml" Id="R823c5dac94c141b9" /><Relationship Type="http://schemas.openxmlformats.org/officeDocument/2006/relationships/slide" Target="/ppt/slides/slide5.xml" Id="Re198d17d745a4d2e" /><Relationship Type="http://schemas.openxmlformats.org/officeDocument/2006/relationships/slide" Target="/ppt/slides/slide6.xml" Id="R2b5476eacba748bb" /><Relationship Type="http://schemas.openxmlformats.org/officeDocument/2006/relationships/slide" Target="/ppt/slides/slide7.xml" Id="Rc839077579eb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d6eb0b0cb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ddd47ef0548b7" /><Relationship Type="http://schemas.openxmlformats.org/officeDocument/2006/relationships/theme" Target="/ppt/slideMasters/theme/theme1.xml" Id="R88aed0f3f1bb46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addd47ef0548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558fb32ee45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1a46e82c74d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00bed541544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24705b70e46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7ca20905249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d788e8dbd4b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fcc8ca26d46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