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d349091be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528fc7e3641db"/>
  </p:sldMasterIdLst>
  <p:sldIdLst>
    <p:sldId xmlns:r="http://schemas.openxmlformats.org/officeDocument/2006/relationships" id="256" r:id="Rbd712caa395b459a"/>
    <p:sldId xmlns:r="http://schemas.openxmlformats.org/officeDocument/2006/relationships" id="257" r:id="R2bba84c46bc64010"/>
    <p:sldId xmlns:r="http://schemas.openxmlformats.org/officeDocument/2006/relationships" id="258" r:id="Re0b7e44c3a544936"/>
    <p:sldId xmlns:r="http://schemas.openxmlformats.org/officeDocument/2006/relationships" id="259" r:id="Rfed2345ea6e94c41"/>
    <p:sldId xmlns:r="http://schemas.openxmlformats.org/officeDocument/2006/relationships" id="260" r:id="Rd1925d161d2e43ea"/>
    <p:sldId xmlns:r="http://schemas.openxmlformats.org/officeDocument/2006/relationships" id="261" r:id="R4dc9774fe14541d4"/>
    <p:sldId xmlns:r="http://schemas.openxmlformats.org/officeDocument/2006/relationships" id="262" r:id="Rd758591fac1f41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528fc7e3641db" /><Relationship Type="http://schemas.openxmlformats.org/officeDocument/2006/relationships/slide" Target="/ppt/slides/slide1.xml" Id="Rbd712caa395b459a" /><Relationship Type="http://schemas.openxmlformats.org/officeDocument/2006/relationships/slide" Target="/ppt/slides/slide2.xml" Id="R2bba84c46bc64010" /><Relationship Type="http://schemas.openxmlformats.org/officeDocument/2006/relationships/slide" Target="/ppt/slides/slide3.xml" Id="Re0b7e44c3a544936" /><Relationship Type="http://schemas.openxmlformats.org/officeDocument/2006/relationships/slide" Target="/ppt/slides/slide4.xml" Id="Rfed2345ea6e94c41" /><Relationship Type="http://schemas.openxmlformats.org/officeDocument/2006/relationships/slide" Target="/ppt/slides/slide5.xml" Id="Rd1925d161d2e43ea" /><Relationship Type="http://schemas.openxmlformats.org/officeDocument/2006/relationships/slide" Target="/ppt/slides/slide6.xml" Id="R4dc9774fe14541d4" /><Relationship Type="http://schemas.openxmlformats.org/officeDocument/2006/relationships/slide" Target="/ppt/slides/slide7.xml" Id="Rd758591fac1f41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30fe6dc1b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40d5b6394173" /><Relationship Type="http://schemas.openxmlformats.org/officeDocument/2006/relationships/theme" Target="/ppt/slideMasters/theme/theme1.xml" Id="Rdeac7a760892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840d5b639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2aacc63b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b3e5069c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33ef29b8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9bf98663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44bcb6053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3cb3908b8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b92cded0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51 621 185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174 361 290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181 227 585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HILLE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Svalbardveien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EMIS AS</a:t>
            </a:r>
          </a:p>
        </p:txBody>
      </p:sp>
    </p:spTree>
  </p:cSld>
  <p:clrMapOvr>
    <a:masterClrMapping xmlns:a="http://schemas.openxmlformats.org/drawingml/2006/main"/>
  </p:clrMapOvr>
</p:sld>
</file>