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97adc6751c4402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689c858024142ae"/>
  </p:sldMasterIdLst>
  <p:sldIdLst>
    <p:sldId xmlns:r="http://schemas.openxmlformats.org/officeDocument/2006/relationships" id="256" r:id="R65b146013e934316"/>
    <p:sldId xmlns:r="http://schemas.openxmlformats.org/officeDocument/2006/relationships" id="257" r:id="R763c8933492143d9"/>
    <p:sldId xmlns:r="http://schemas.openxmlformats.org/officeDocument/2006/relationships" id="258" r:id="R67a23a70d61242b9"/>
    <p:sldId xmlns:r="http://schemas.openxmlformats.org/officeDocument/2006/relationships" id="259" r:id="R15488b0892d244cb"/>
    <p:sldId xmlns:r="http://schemas.openxmlformats.org/officeDocument/2006/relationships" id="260" r:id="Rcd7161c994c4406c"/>
    <p:sldId xmlns:r="http://schemas.openxmlformats.org/officeDocument/2006/relationships" id="261" r:id="Rbad6531bf0b44f87"/>
    <p:sldId xmlns:r="http://schemas.openxmlformats.org/officeDocument/2006/relationships" id="262" r:id="Re3b45e56e72f42a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689c858024142ae" /><Relationship Type="http://schemas.openxmlformats.org/officeDocument/2006/relationships/slide" Target="/ppt/slides/slide1.xml" Id="R65b146013e934316" /><Relationship Type="http://schemas.openxmlformats.org/officeDocument/2006/relationships/slide" Target="/ppt/slides/slide2.xml" Id="R763c8933492143d9" /><Relationship Type="http://schemas.openxmlformats.org/officeDocument/2006/relationships/slide" Target="/ppt/slides/slide3.xml" Id="R67a23a70d61242b9" /><Relationship Type="http://schemas.openxmlformats.org/officeDocument/2006/relationships/slide" Target="/ppt/slides/slide4.xml" Id="R15488b0892d244cb" /><Relationship Type="http://schemas.openxmlformats.org/officeDocument/2006/relationships/slide" Target="/ppt/slides/slide5.xml" Id="Rcd7161c994c4406c" /><Relationship Type="http://schemas.openxmlformats.org/officeDocument/2006/relationships/slide" Target="/ppt/slides/slide6.xml" Id="Rbad6531bf0b44f87" /><Relationship Type="http://schemas.openxmlformats.org/officeDocument/2006/relationships/slide" Target="/ppt/slides/slide7.xml" Id="Re3b45e56e72f42a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d2d009a81f3438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f244f7e7cc488f" /><Relationship Type="http://schemas.openxmlformats.org/officeDocument/2006/relationships/theme" Target="/ppt/slideMasters/theme/theme1.xml" Id="R0f8253a3430c4ca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df244f7e7cc488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e910366e434c9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ad216de07b45a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011f6107fc415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79433868d1444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9427aacdb54ff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abdf041927474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56b798ffd74ca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DRAGESUND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DRAGESUND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DRAGESUND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DRAGESUND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DRAGESUND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DRAGESUND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71 601 257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62 980 584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60 183 385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495 307 568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520 670 285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DRAGESUND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DRAGESUND PETTER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KULDRAGE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DRAGESUND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Gamle Maridalsvei 114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0890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989 304 488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DRAGESUND INVEST AS</a:t>
            </a:r>
          </a:p>
        </p:txBody>
      </p:sp>
    </p:spTree>
  </p:cSld>
  <p:clrMapOvr>
    <a:masterClrMapping xmlns:a="http://schemas.openxmlformats.org/drawingml/2006/main"/>
  </p:clrMapOvr>
</p:sld>
</file>