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07342eb9f445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b35c41f0ec44b0"/>
  </p:sldMasterIdLst>
  <p:sldIdLst>
    <p:sldId xmlns:r="http://schemas.openxmlformats.org/officeDocument/2006/relationships" id="256" r:id="R3953d1a185294926"/>
    <p:sldId xmlns:r="http://schemas.openxmlformats.org/officeDocument/2006/relationships" id="257" r:id="Rc129fc9f84ea4e2f"/>
    <p:sldId xmlns:r="http://schemas.openxmlformats.org/officeDocument/2006/relationships" id="258" r:id="R7a7900d46ee54917"/>
    <p:sldId xmlns:r="http://schemas.openxmlformats.org/officeDocument/2006/relationships" id="259" r:id="R5c7d591617134281"/>
    <p:sldId xmlns:r="http://schemas.openxmlformats.org/officeDocument/2006/relationships" id="260" r:id="R19965b25020e468b"/>
    <p:sldId xmlns:r="http://schemas.openxmlformats.org/officeDocument/2006/relationships" id="261" r:id="Rd7be651560cd42d3"/>
    <p:sldId xmlns:r="http://schemas.openxmlformats.org/officeDocument/2006/relationships" id="262" r:id="Rf2d18ce14ba743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b35c41f0ec44b0" /><Relationship Type="http://schemas.openxmlformats.org/officeDocument/2006/relationships/slide" Target="/ppt/slides/slide1.xml" Id="R3953d1a185294926" /><Relationship Type="http://schemas.openxmlformats.org/officeDocument/2006/relationships/slide" Target="/ppt/slides/slide2.xml" Id="Rc129fc9f84ea4e2f" /><Relationship Type="http://schemas.openxmlformats.org/officeDocument/2006/relationships/slide" Target="/ppt/slides/slide3.xml" Id="R7a7900d46ee54917" /><Relationship Type="http://schemas.openxmlformats.org/officeDocument/2006/relationships/slide" Target="/ppt/slides/slide4.xml" Id="R5c7d591617134281" /><Relationship Type="http://schemas.openxmlformats.org/officeDocument/2006/relationships/slide" Target="/ppt/slides/slide5.xml" Id="R19965b25020e468b" /><Relationship Type="http://schemas.openxmlformats.org/officeDocument/2006/relationships/slide" Target="/ppt/slides/slide6.xml" Id="Rd7be651560cd42d3" /><Relationship Type="http://schemas.openxmlformats.org/officeDocument/2006/relationships/slide" Target="/ppt/slides/slide7.xml" Id="Rf2d18ce14ba743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a345fdbe8643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c10d55024146c8" /><Relationship Type="http://schemas.openxmlformats.org/officeDocument/2006/relationships/theme" Target="/ppt/slideMasters/theme/theme1.xml" Id="R6778ce05536448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4c10d55024146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b98ada0e6649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5a2542e324f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0c22b3f5764b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26712ddf834aa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583a124c1a45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1f6dd4f394a8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a02bf19c0242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SECURUS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SECURUS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425 783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−679 840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3 845 479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83 264 116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84 689 731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SJURSEN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Vardeveien 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989 304 607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SECURUS AS</a:t>
            </a:r>
          </a:p>
        </p:txBody>
      </p:sp>
    </p:spTree>
  </p:cSld>
  <p:clrMapOvr>
    <a:masterClrMapping xmlns:a="http://schemas.openxmlformats.org/drawingml/2006/main"/>
  </p:clrMapOvr>
</p:sld>
</file>