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1b4b1e8306f482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0b9a4901b0a498f"/>
  </p:sldMasterIdLst>
  <p:sldIdLst>
    <p:sldId xmlns:r="http://schemas.openxmlformats.org/officeDocument/2006/relationships" id="256" r:id="Rda0575abf33b4475"/>
    <p:sldId xmlns:r="http://schemas.openxmlformats.org/officeDocument/2006/relationships" id="257" r:id="Rf1ebe735138c4c1e"/>
    <p:sldId xmlns:r="http://schemas.openxmlformats.org/officeDocument/2006/relationships" id="258" r:id="Rcd0ac987a0aa4e48"/>
    <p:sldId xmlns:r="http://schemas.openxmlformats.org/officeDocument/2006/relationships" id="259" r:id="R54158e412a20470c"/>
    <p:sldId xmlns:r="http://schemas.openxmlformats.org/officeDocument/2006/relationships" id="260" r:id="R0413f1281a8f4f97"/>
    <p:sldId xmlns:r="http://schemas.openxmlformats.org/officeDocument/2006/relationships" id="261" r:id="R0ab7cd1a71c04d29"/>
    <p:sldId xmlns:r="http://schemas.openxmlformats.org/officeDocument/2006/relationships" id="262" r:id="Refd45a4ff54f491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0b9a4901b0a498f" /><Relationship Type="http://schemas.openxmlformats.org/officeDocument/2006/relationships/slide" Target="/ppt/slides/slide1.xml" Id="Rda0575abf33b4475" /><Relationship Type="http://schemas.openxmlformats.org/officeDocument/2006/relationships/slide" Target="/ppt/slides/slide2.xml" Id="Rf1ebe735138c4c1e" /><Relationship Type="http://schemas.openxmlformats.org/officeDocument/2006/relationships/slide" Target="/ppt/slides/slide3.xml" Id="Rcd0ac987a0aa4e48" /><Relationship Type="http://schemas.openxmlformats.org/officeDocument/2006/relationships/slide" Target="/ppt/slides/slide4.xml" Id="R54158e412a20470c" /><Relationship Type="http://schemas.openxmlformats.org/officeDocument/2006/relationships/slide" Target="/ppt/slides/slide5.xml" Id="R0413f1281a8f4f97" /><Relationship Type="http://schemas.openxmlformats.org/officeDocument/2006/relationships/slide" Target="/ppt/slides/slide6.xml" Id="R0ab7cd1a71c04d29" /><Relationship Type="http://schemas.openxmlformats.org/officeDocument/2006/relationships/slide" Target="/ppt/slides/slide7.xml" Id="Refd45a4ff54f491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610af7de846459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c11bd828f64a17" /><Relationship Type="http://schemas.openxmlformats.org/officeDocument/2006/relationships/theme" Target="/ppt/slideMasters/theme/theme1.xml" Id="Ra4c08a5301ca45b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6c11bd828f64a1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c4c84dcb0f4e0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9e4acaa68f4bf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1b28be155041c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69fc9b067c4b2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75746b3101478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e46f6f72ac4ff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d905f888a94f6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SECURUS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SECURUS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SECURUS AS ble etablert [år] og holder til i Høvik.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SECURUS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SECURUS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SECURUS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425 783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−679 840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3 845 479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83 264 116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84 689 731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SECURUS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KJETIL SJURSEN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SECURUS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Vardeveien 7A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1363 Høvik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989 304 607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SECURUS AS</a:t>
            </a:r>
          </a:p>
        </p:txBody>
      </p:sp>
    </p:spTree>
  </p:cSld>
  <p:clrMapOvr>
    <a:masterClrMapping xmlns:a="http://schemas.openxmlformats.org/drawingml/2006/main"/>
  </p:clrMapOvr>
</p:sld>
</file>