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a3a6028d2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895348cd2409b"/>
  </p:sldMasterIdLst>
  <p:sldIdLst>
    <p:sldId xmlns:r="http://schemas.openxmlformats.org/officeDocument/2006/relationships" id="256" r:id="R1963e413f03b423e"/>
    <p:sldId xmlns:r="http://schemas.openxmlformats.org/officeDocument/2006/relationships" id="257" r:id="R8c827a542eec468e"/>
    <p:sldId xmlns:r="http://schemas.openxmlformats.org/officeDocument/2006/relationships" id="258" r:id="R234ccb1a104941cd"/>
    <p:sldId xmlns:r="http://schemas.openxmlformats.org/officeDocument/2006/relationships" id="259" r:id="Rd9ee57c2e08045e5"/>
    <p:sldId xmlns:r="http://schemas.openxmlformats.org/officeDocument/2006/relationships" id="260" r:id="Rdeda2a5f48c74214"/>
    <p:sldId xmlns:r="http://schemas.openxmlformats.org/officeDocument/2006/relationships" id="261" r:id="R587d0d868a92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895348cd2409b" /><Relationship Type="http://schemas.openxmlformats.org/officeDocument/2006/relationships/slide" Target="/ppt/slides/slide1.xml" Id="R1963e413f03b423e" /><Relationship Type="http://schemas.openxmlformats.org/officeDocument/2006/relationships/slide" Target="/ppt/slides/slide2.xml" Id="R8c827a542eec468e" /><Relationship Type="http://schemas.openxmlformats.org/officeDocument/2006/relationships/slide" Target="/ppt/slides/slide3.xml" Id="R234ccb1a104941cd" /><Relationship Type="http://schemas.openxmlformats.org/officeDocument/2006/relationships/slide" Target="/ppt/slides/slide4.xml" Id="Rd9ee57c2e08045e5" /><Relationship Type="http://schemas.openxmlformats.org/officeDocument/2006/relationships/slide" Target="/ppt/slides/slide5.xml" Id="Rdeda2a5f48c74214" /><Relationship Type="http://schemas.openxmlformats.org/officeDocument/2006/relationships/slide" Target="/ppt/slides/slide6.xml" Id="R587d0d868a92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6e8384e18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9fbd0e14746d7" /><Relationship Type="http://schemas.openxmlformats.org/officeDocument/2006/relationships/theme" Target="/ppt/slideMasters/theme/theme1.xml" Id="R45fe5042dcd2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9fbd0e147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ebc2a5d19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aac973d74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890ae6e83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64e0b640d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33604897e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a342f2ebe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26 860 451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148 555 077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149C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