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593dd341a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91c4e5ad54f41"/>
  </p:sldMasterIdLst>
  <p:sldIdLst>
    <p:sldId xmlns:r="http://schemas.openxmlformats.org/officeDocument/2006/relationships" id="256" r:id="R23d3edf46a724b52"/>
    <p:sldId xmlns:r="http://schemas.openxmlformats.org/officeDocument/2006/relationships" id="257" r:id="Reee10f74572144ed"/>
    <p:sldId xmlns:r="http://schemas.openxmlformats.org/officeDocument/2006/relationships" id="258" r:id="R02ee074e5832443d"/>
    <p:sldId xmlns:r="http://schemas.openxmlformats.org/officeDocument/2006/relationships" id="259" r:id="R8ef2f88658d2453c"/>
    <p:sldId xmlns:r="http://schemas.openxmlformats.org/officeDocument/2006/relationships" id="260" r:id="R1f32922e4a1d4ec5"/>
    <p:sldId xmlns:r="http://schemas.openxmlformats.org/officeDocument/2006/relationships" id="261" r:id="Rfbf1565be2464e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91c4e5ad54f41" /><Relationship Type="http://schemas.openxmlformats.org/officeDocument/2006/relationships/slide" Target="/ppt/slides/slide1.xml" Id="R23d3edf46a724b52" /><Relationship Type="http://schemas.openxmlformats.org/officeDocument/2006/relationships/slide" Target="/ppt/slides/slide2.xml" Id="Reee10f74572144ed" /><Relationship Type="http://schemas.openxmlformats.org/officeDocument/2006/relationships/slide" Target="/ppt/slides/slide3.xml" Id="R02ee074e5832443d" /><Relationship Type="http://schemas.openxmlformats.org/officeDocument/2006/relationships/slide" Target="/ppt/slides/slide4.xml" Id="R8ef2f88658d2453c" /><Relationship Type="http://schemas.openxmlformats.org/officeDocument/2006/relationships/slide" Target="/ppt/slides/slide5.xml" Id="R1f32922e4a1d4ec5" /><Relationship Type="http://schemas.openxmlformats.org/officeDocument/2006/relationships/slide" Target="/ppt/slides/slide6.xml" Id="Rfbf1565be2464e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a2fdd9294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6d93e3d4e44c5" /><Relationship Type="http://schemas.openxmlformats.org/officeDocument/2006/relationships/theme" Target="/ppt/slideMasters/theme/theme1.xml" Id="R150baee0e36044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6d93e3d4e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d074ba27e48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1440b9ee545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f809fb33f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0c008e7e543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ea4491d2b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6136306fd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SEMPRA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Krohgs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989 310 690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