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a22f974e2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dbcbd4f854183"/>
  </p:sldMasterIdLst>
  <p:sldIdLst>
    <p:sldId xmlns:r="http://schemas.openxmlformats.org/officeDocument/2006/relationships" id="256" r:id="R1de1f6d8ef194b73"/>
    <p:sldId xmlns:r="http://schemas.openxmlformats.org/officeDocument/2006/relationships" id="257" r:id="R710735a27f3a4ab7"/>
    <p:sldId xmlns:r="http://schemas.openxmlformats.org/officeDocument/2006/relationships" id="258" r:id="R84760344f94b4903"/>
    <p:sldId xmlns:r="http://schemas.openxmlformats.org/officeDocument/2006/relationships" id="259" r:id="Rb74c78d6cdc74736"/>
    <p:sldId xmlns:r="http://schemas.openxmlformats.org/officeDocument/2006/relationships" id="260" r:id="Rd157fc55bc2e4289"/>
    <p:sldId xmlns:r="http://schemas.openxmlformats.org/officeDocument/2006/relationships" id="261" r:id="R52d86d9d1c6447a3"/>
    <p:sldId xmlns:r="http://schemas.openxmlformats.org/officeDocument/2006/relationships" id="262" r:id="R11f85ac22ec9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dbcbd4f854183" /><Relationship Type="http://schemas.openxmlformats.org/officeDocument/2006/relationships/slide" Target="/ppt/slides/slide1.xml" Id="R1de1f6d8ef194b73" /><Relationship Type="http://schemas.openxmlformats.org/officeDocument/2006/relationships/slide" Target="/ppt/slides/slide2.xml" Id="R710735a27f3a4ab7" /><Relationship Type="http://schemas.openxmlformats.org/officeDocument/2006/relationships/slide" Target="/ppt/slides/slide3.xml" Id="R84760344f94b4903" /><Relationship Type="http://schemas.openxmlformats.org/officeDocument/2006/relationships/slide" Target="/ppt/slides/slide4.xml" Id="Rb74c78d6cdc74736" /><Relationship Type="http://schemas.openxmlformats.org/officeDocument/2006/relationships/slide" Target="/ppt/slides/slide5.xml" Id="Rd157fc55bc2e4289" /><Relationship Type="http://schemas.openxmlformats.org/officeDocument/2006/relationships/slide" Target="/ppt/slides/slide6.xml" Id="R52d86d9d1c6447a3" /><Relationship Type="http://schemas.openxmlformats.org/officeDocument/2006/relationships/slide" Target="/ppt/slides/slide7.xml" Id="R11f85ac22ec9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4a280c943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614ba28a4bc1" /><Relationship Type="http://schemas.openxmlformats.org/officeDocument/2006/relationships/theme" Target="/ppt/slideMasters/theme/theme1.xml" Id="Rbff3e93a8b1a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9614ba28a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8e2e5461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d7b008112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fedb4c4d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d28cb9b1d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aaeeee12f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b0070a78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a92dc440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HØIBY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