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1a585cdc2c4b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5c46c7a7f94beb"/>
  </p:sldMasterIdLst>
  <p:sldIdLst>
    <p:sldId xmlns:r="http://schemas.openxmlformats.org/officeDocument/2006/relationships" id="256" r:id="Rbd3d9ac7d0084f27"/>
    <p:sldId xmlns:r="http://schemas.openxmlformats.org/officeDocument/2006/relationships" id="257" r:id="R57ef09da10bf4628"/>
    <p:sldId xmlns:r="http://schemas.openxmlformats.org/officeDocument/2006/relationships" id="258" r:id="R6d8609b051e640cd"/>
    <p:sldId xmlns:r="http://schemas.openxmlformats.org/officeDocument/2006/relationships" id="259" r:id="Rd2da155df3e44ad3"/>
    <p:sldId xmlns:r="http://schemas.openxmlformats.org/officeDocument/2006/relationships" id="260" r:id="R23d64e1313864f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5c46c7a7f94beb" /><Relationship Type="http://schemas.openxmlformats.org/officeDocument/2006/relationships/slide" Target="/ppt/slides/slide1.xml" Id="Rbd3d9ac7d0084f27" /><Relationship Type="http://schemas.openxmlformats.org/officeDocument/2006/relationships/slide" Target="/ppt/slides/slide2.xml" Id="R57ef09da10bf4628" /><Relationship Type="http://schemas.openxmlformats.org/officeDocument/2006/relationships/slide" Target="/ppt/slides/slide3.xml" Id="R6d8609b051e640cd" /><Relationship Type="http://schemas.openxmlformats.org/officeDocument/2006/relationships/slide" Target="/ppt/slides/slide4.xml" Id="Rd2da155df3e44ad3" /><Relationship Type="http://schemas.openxmlformats.org/officeDocument/2006/relationships/slide" Target="/ppt/slides/slide5.xml" Id="R23d64e1313864f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7ab2c3948641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c5782e1de48a1" /><Relationship Type="http://schemas.openxmlformats.org/officeDocument/2006/relationships/theme" Target="/ppt/slideMasters/theme/theme1.xml" Id="R1856b32e04af44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6c5782e1de48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acecb49fd49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6484ea7e84b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a59b9b9fa4f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98a1e03b8e48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8577da5a84c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BB SUBSEA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 SUBSEA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BB SUBSEA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 SUBSEA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 SUBSEA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 SUBSEA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989 409 921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 SUBSEA CONSULTING AS</a:t>
            </a:r>
          </a:p>
        </p:txBody>
      </p:sp>
    </p:spTree>
  </p:cSld>
  <p:clrMapOvr>
    <a:masterClrMapping xmlns:a="http://schemas.openxmlformats.org/drawingml/2006/main"/>
  </p:clrMapOvr>
</p:sld>
</file>