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16b2dd8fb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1cbbd80fa4a7d"/>
  </p:sldMasterIdLst>
  <p:sldIdLst>
    <p:sldId xmlns:r="http://schemas.openxmlformats.org/officeDocument/2006/relationships" id="256" r:id="Rbab842e761c94019"/>
    <p:sldId xmlns:r="http://schemas.openxmlformats.org/officeDocument/2006/relationships" id="257" r:id="R996522bb10d04aa3"/>
    <p:sldId xmlns:r="http://schemas.openxmlformats.org/officeDocument/2006/relationships" id="258" r:id="R174b7b1010304c5e"/>
    <p:sldId xmlns:r="http://schemas.openxmlformats.org/officeDocument/2006/relationships" id="259" r:id="R1e65a6b9933d4e18"/>
    <p:sldId xmlns:r="http://schemas.openxmlformats.org/officeDocument/2006/relationships" id="260" r:id="Rc0ebaafac50c40d5"/>
    <p:sldId xmlns:r="http://schemas.openxmlformats.org/officeDocument/2006/relationships" id="261" r:id="R96aaa04f755743ea"/>
    <p:sldId xmlns:r="http://schemas.openxmlformats.org/officeDocument/2006/relationships" id="262" r:id="R61eec02e6118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1cbbd80fa4a7d" /><Relationship Type="http://schemas.openxmlformats.org/officeDocument/2006/relationships/slide" Target="/ppt/slides/slide1.xml" Id="Rbab842e761c94019" /><Relationship Type="http://schemas.openxmlformats.org/officeDocument/2006/relationships/slide" Target="/ppt/slides/slide2.xml" Id="R996522bb10d04aa3" /><Relationship Type="http://schemas.openxmlformats.org/officeDocument/2006/relationships/slide" Target="/ppt/slides/slide3.xml" Id="R174b7b1010304c5e" /><Relationship Type="http://schemas.openxmlformats.org/officeDocument/2006/relationships/slide" Target="/ppt/slides/slide4.xml" Id="R1e65a6b9933d4e18" /><Relationship Type="http://schemas.openxmlformats.org/officeDocument/2006/relationships/slide" Target="/ppt/slides/slide5.xml" Id="Rc0ebaafac50c40d5" /><Relationship Type="http://schemas.openxmlformats.org/officeDocument/2006/relationships/slide" Target="/ppt/slides/slide6.xml" Id="R96aaa04f755743ea" /><Relationship Type="http://schemas.openxmlformats.org/officeDocument/2006/relationships/slide" Target="/ppt/slides/slide7.xml" Id="R61eec02e6118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336e1441d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a067f5424ed7" /><Relationship Type="http://schemas.openxmlformats.org/officeDocument/2006/relationships/theme" Target="/ppt/slideMasters/theme/theme1.xml" Id="R4d0ec811fd75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ea067f542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8c1c8f9c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111ba159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13ab69d5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d90fa8f43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f951c4a9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b81ebd69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19bc45512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