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238a1cc41140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16d2983a9f4201"/>
  </p:sldMasterIdLst>
  <p:sldIdLst>
    <p:sldId xmlns:r="http://schemas.openxmlformats.org/officeDocument/2006/relationships" id="256" r:id="Rd9acb6efe1274600"/>
    <p:sldId xmlns:r="http://schemas.openxmlformats.org/officeDocument/2006/relationships" id="257" r:id="R2684e2a93c3a473f"/>
    <p:sldId xmlns:r="http://schemas.openxmlformats.org/officeDocument/2006/relationships" id="258" r:id="R6d16dcb2db5746cf"/>
    <p:sldId xmlns:r="http://schemas.openxmlformats.org/officeDocument/2006/relationships" id="259" r:id="R587f5237b0d147b7"/>
    <p:sldId xmlns:r="http://schemas.openxmlformats.org/officeDocument/2006/relationships" id="260" r:id="R39b3f964a24d43b2"/>
    <p:sldId xmlns:r="http://schemas.openxmlformats.org/officeDocument/2006/relationships" id="261" r:id="Ra979becd0743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6d2983a9f4201" /><Relationship Type="http://schemas.openxmlformats.org/officeDocument/2006/relationships/slide" Target="/ppt/slides/slide1.xml" Id="Rd9acb6efe1274600" /><Relationship Type="http://schemas.openxmlformats.org/officeDocument/2006/relationships/slide" Target="/ppt/slides/slide2.xml" Id="R2684e2a93c3a473f" /><Relationship Type="http://schemas.openxmlformats.org/officeDocument/2006/relationships/slide" Target="/ppt/slides/slide3.xml" Id="R6d16dcb2db5746cf" /><Relationship Type="http://schemas.openxmlformats.org/officeDocument/2006/relationships/slide" Target="/ppt/slides/slide4.xml" Id="R587f5237b0d147b7" /><Relationship Type="http://schemas.openxmlformats.org/officeDocument/2006/relationships/slide" Target="/ppt/slides/slide5.xml" Id="R39b3f964a24d43b2" /><Relationship Type="http://schemas.openxmlformats.org/officeDocument/2006/relationships/slide" Target="/ppt/slides/slide6.xml" Id="Ra979becd0743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4d52888fb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04e5345544741" /><Relationship Type="http://schemas.openxmlformats.org/officeDocument/2006/relationships/theme" Target="/ppt/slideMasters/theme/theme1.xml" Id="R63aabe6b98c74e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204e53455447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d6241c3d5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0e7b0ee3d4a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001c97ea949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272f653aa40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7e305bf1b4c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82604e4b6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LAMHOLMEN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