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33b340df794a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1490e0de3c41ff"/>
  </p:sldMasterIdLst>
  <p:sldIdLst>
    <p:sldId xmlns:r="http://schemas.openxmlformats.org/officeDocument/2006/relationships" id="256" r:id="Rc5936db5e136426e"/>
    <p:sldId xmlns:r="http://schemas.openxmlformats.org/officeDocument/2006/relationships" id="257" r:id="R9cc39478017945b4"/>
    <p:sldId xmlns:r="http://schemas.openxmlformats.org/officeDocument/2006/relationships" id="258" r:id="R184fa63d57df4921"/>
    <p:sldId xmlns:r="http://schemas.openxmlformats.org/officeDocument/2006/relationships" id="259" r:id="Rfb60667a55424520"/>
    <p:sldId xmlns:r="http://schemas.openxmlformats.org/officeDocument/2006/relationships" id="260" r:id="R760d93404b214604"/>
    <p:sldId xmlns:r="http://schemas.openxmlformats.org/officeDocument/2006/relationships" id="261" r:id="R65ff8506f4114b6b"/>
    <p:sldId xmlns:r="http://schemas.openxmlformats.org/officeDocument/2006/relationships" id="262" r:id="R1bd25a55f2c548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490e0de3c41ff" /><Relationship Type="http://schemas.openxmlformats.org/officeDocument/2006/relationships/slide" Target="/ppt/slides/slide1.xml" Id="Rc5936db5e136426e" /><Relationship Type="http://schemas.openxmlformats.org/officeDocument/2006/relationships/slide" Target="/ppt/slides/slide2.xml" Id="R9cc39478017945b4" /><Relationship Type="http://schemas.openxmlformats.org/officeDocument/2006/relationships/slide" Target="/ppt/slides/slide3.xml" Id="R184fa63d57df4921" /><Relationship Type="http://schemas.openxmlformats.org/officeDocument/2006/relationships/slide" Target="/ppt/slides/slide4.xml" Id="Rfb60667a55424520" /><Relationship Type="http://schemas.openxmlformats.org/officeDocument/2006/relationships/slide" Target="/ppt/slides/slide5.xml" Id="R760d93404b214604" /><Relationship Type="http://schemas.openxmlformats.org/officeDocument/2006/relationships/slide" Target="/ppt/slides/slide6.xml" Id="R65ff8506f4114b6b" /><Relationship Type="http://schemas.openxmlformats.org/officeDocument/2006/relationships/slide" Target="/ppt/slides/slide7.xml" Id="R1bd25a55f2c548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8e807c8cf242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2a97a2f104f1f" /><Relationship Type="http://schemas.openxmlformats.org/officeDocument/2006/relationships/theme" Target="/ppt/slideMasters/theme/theme1.xml" Id="R22cc9cac68f649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c2a97a2f104f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de0c194d640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a521509c14f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7a57da0ef49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b469bcf6f42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9bbadee3840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f04d1e3b54f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a8e3af5164f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LAMHOLMEN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LAMHOLMEN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−1 058 942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89 698 826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450 258 904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744 631 491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 –  95,5 %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