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297bba26587436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5d70e7043254557"/>
  </p:sldMasterIdLst>
  <p:sldIdLst>
    <p:sldId xmlns:r="http://schemas.openxmlformats.org/officeDocument/2006/relationships" id="256" r:id="Ra646425ce47c4650"/>
    <p:sldId xmlns:r="http://schemas.openxmlformats.org/officeDocument/2006/relationships" id="257" r:id="R13c45996c7fe4def"/>
    <p:sldId xmlns:r="http://schemas.openxmlformats.org/officeDocument/2006/relationships" id="258" r:id="Rf9b2c39b99494902"/>
    <p:sldId xmlns:r="http://schemas.openxmlformats.org/officeDocument/2006/relationships" id="259" r:id="R101b88a26a84499d"/>
    <p:sldId xmlns:r="http://schemas.openxmlformats.org/officeDocument/2006/relationships" id="260" r:id="R9c52206c0a6745b0"/>
    <p:sldId xmlns:r="http://schemas.openxmlformats.org/officeDocument/2006/relationships" id="261" r:id="R38833342ec984a35"/>
    <p:sldId xmlns:r="http://schemas.openxmlformats.org/officeDocument/2006/relationships" id="262" r:id="R4164e74f78b54f1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d70e7043254557" /><Relationship Type="http://schemas.openxmlformats.org/officeDocument/2006/relationships/slide" Target="/ppt/slides/slide1.xml" Id="Ra646425ce47c4650" /><Relationship Type="http://schemas.openxmlformats.org/officeDocument/2006/relationships/slide" Target="/ppt/slides/slide2.xml" Id="R13c45996c7fe4def" /><Relationship Type="http://schemas.openxmlformats.org/officeDocument/2006/relationships/slide" Target="/ppt/slides/slide3.xml" Id="Rf9b2c39b99494902" /><Relationship Type="http://schemas.openxmlformats.org/officeDocument/2006/relationships/slide" Target="/ppt/slides/slide4.xml" Id="R101b88a26a84499d" /><Relationship Type="http://schemas.openxmlformats.org/officeDocument/2006/relationships/slide" Target="/ppt/slides/slide5.xml" Id="R9c52206c0a6745b0" /><Relationship Type="http://schemas.openxmlformats.org/officeDocument/2006/relationships/slide" Target="/ppt/slides/slide6.xml" Id="R38833342ec984a35" /><Relationship Type="http://schemas.openxmlformats.org/officeDocument/2006/relationships/slide" Target="/ppt/slides/slide7.xml" Id="R4164e74f78b54f1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e8e6bb3b56449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acd856c5a44e94" /><Relationship Type="http://schemas.openxmlformats.org/officeDocument/2006/relationships/theme" Target="/ppt/slideMasters/theme/theme1.xml" Id="R66717e4d574344c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eacd856c5a44e9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81fc70fb04465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f50f08d6514eb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6a3397dcc343c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ccf6b55174410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84a3080436476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9e34d8425a40c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52e118f84c4c0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ASKO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ASKO HOLDING AS ble etablert [år] og holder til i Ørsta.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−180 102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10 050 541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84 543 140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86 855 512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REBBESTAD ARNE JOHAN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REBBESTAD ARNE JOHAN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Mostuna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6154 Ørsta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06 62 53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989 499 629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ASKO HOLDING AS</a:t>
            </a:r>
          </a:p>
        </p:txBody>
      </p:sp>
    </p:spTree>
  </p:cSld>
  <p:clrMapOvr>
    <a:masterClrMapping xmlns:a="http://schemas.openxmlformats.org/drawingml/2006/main"/>
  </p:clrMapOvr>
</p:sld>
</file>