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9c86313a242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29864e5bc54cc5"/>
  </p:sldMasterIdLst>
  <p:sldIdLst>
    <p:sldId xmlns:r="http://schemas.openxmlformats.org/officeDocument/2006/relationships" id="256" r:id="Rc8f172bfe2e74bdf"/>
    <p:sldId xmlns:r="http://schemas.openxmlformats.org/officeDocument/2006/relationships" id="257" r:id="R18164a2380594585"/>
    <p:sldId xmlns:r="http://schemas.openxmlformats.org/officeDocument/2006/relationships" id="258" r:id="R444e454e999e4f56"/>
    <p:sldId xmlns:r="http://schemas.openxmlformats.org/officeDocument/2006/relationships" id="259" r:id="R5f47973ec0db4602"/>
    <p:sldId xmlns:r="http://schemas.openxmlformats.org/officeDocument/2006/relationships" id="260" r:id="Rc74378091d2a43b6"/>
    <p:sldId xmlns:r="http://schemas.openxmlformats.org/officeDocument/2006/relationships" id="261" r:id="R4b0c002bcb5849cb"/>
    <p:sldId xmlns:r="http://schemas.openxmlformats.org/officeDocument/2006/relationships" id="262" r:id="R58c489feac50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9864e5bc54cc5" /><Relationship Type="http://schemas.openxmlformats.org/officeDocument/2006/relationships/slide" Target="/ppt/slides/slide1.xml" Id="Rc8f172bfe2e74bdf" /><Relationship Type="http://schemas.openxmlformats.org/officeDocument/2006/relationships/slide" Target="/ppt/slides/slide2.xml" Id="R18164a2380594585" /><Relationship Type="http://schemas.openxmlformats.org/officeDocument/2006/relationships/slide" Target="/ppt/slides/slide3.xml" Id="R444e454e999e4f56" /><Relationship Type="http://schemas.openxmlformats.org/officeDocument/2006/relationships/slide" Target="/ppt/slides/slide4.xml" Id="R5f47973ec0db4602" /><Relationship Type="http://schemas.openxmlformats.org/officeDocument/2006/relationships/slide" Target="/ppt/slides/slide5.xml" Id="Rc74378091d2a43b6" /><Relationship Type="http://schemas.openxmlformats.org/officeDocument/2006/relationships/slide" Target="/ppt/slides/slide6.xml" Id="R4b0c002bcb5849cb" /><Relationship Type="http://schemas.openxmlformats.org/officeDocument/2006/relationships/slide" Target="/ppt/slides/slide7.xml" Id="R58c489feac50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904ec98de4b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461b817cc4a9d" /><Relationship Type="http://schemas.openxmlformats.org/officeDocument/2006/relationships/theme" Target="/ppt/slideMasters/theme/theme1.xml" Id="R8ecee3e56d1a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461b817cc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38b0ccacf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7c9654f6645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c2365acdb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621339f96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6feb1dd624f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10ea4019e4b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2ae4fe964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STEINBRÅTEN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STEINBRÅTEN TRANSPORT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17 714 363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18 527 821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STEINBRÅTEN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989 520 431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