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bedbabde6f40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3a9a262e81442d"/>
  </p:sldMasterIdLst>
  <p:sldIdLst>
    <p:sldId xmlns:r="http://schemas.openxmlformats.org/officeDocument/2006/relationships" id="256" r:id="Ra4f15ba8789b48e1"/>
    <p:sldId xmlns:r="http://schemas.openxmlformats.org/officeDocument/2006/relationships" id="257" r:id="Reb8e9f9773cd4d1b"/>
    <p:sldId xmlns:r="http://schemas.openxmlformats.org/officeDocument/2006/relationships" id="258" r:id="R5e7c12ac201c4d31"/>
    <p:sldId xmlns:r="http://schemas.openxmlformats.org/officeDocument/2006/relationships" id="259" r:id="R052c746c9def4a37"/>
    <p:sldId xmlns:r="http://schemas.openxmlformats.org/officeDocument/2006/relationships" id="260" r:id="R916dba3dc761408e"/>
    <p:sldId xmlns:r="http://schemas.openxmlformats.org/officeDocument/2006/relationships" id="261" r:id="R3aeae6e1d3a14ba4"/>
    <p:sldId xmlns:r="http://schemas.openxmlformats.org/officeDocument/2006/relationships" id="262" r:id="Re8776122b73e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a9a262e81442d" /><Relationship Type="http://schemas.openxmlformats.org/officeDocument/2006/relationships/slide" Target="/ppt/slides/slide1.xml" Id="Ra4f15ba8789b48e1" /><Relationship Type="http://schemas.openxmlformats.org/officeDocument/2006/relationships/slide" Target="/ppt/slides/slide2.xml" Id="Reb8e9f9773cd4d1b" /><Relationship Type="http://schemas.openxmlformats.org/officeDocument/2006/relationships/slide" Target="/ppt/slides/slide3.xml" Id="R5e7c12ac201c4d31" /><Relationship Type="http://schemas.openxmlformats.org/officeDocument/2006/relationships/slide" Target="/ppt/slides/slide4.xml" Id="R052c746c9def4a37" /><Relationship Type="http://schemas.openxmlformats.org/officeDocument/2006/relationships/slide" Target="/ppt/slides/slide5.xml" Id="R916dba3dc761408e" /><Relationship Type="http://schemas.openxmlformats.org/officeDocument/2006/relationships/slide" Target="/ppt/slides/slide6.xml" Id="R3aeae6e1d3a14ba4" /><Relationship Type="http://schemas.openxmlformats.org/officeDocument/2006/relationships/slide" Target="/ppt/slides/slide7.xml" Id="Re8776122b73e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08a41448b4c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1ac3f2f7d4937" /><Relationship Type="http://schemas.openxmlformats.org/officeDocument/2006/relationships/theme" Target="/ppt/slideMasters/theme/theme1.xml" Id="R0f94ac21a45c4f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a1ac3f2f7d49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bf7f374f844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2720ba89f4f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62fee50d148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c168c55e34c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d1f7e005a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e3733b1cd4b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7e028ac4347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ARTEMIS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ARTEMIS INVESTMENT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6 836 111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8 447 810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 STEIN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Rytterfaret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