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fcc3c6c8a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99da0c2f04103"/>
  </p:sldMasterIdLst>
  <p:sldIdLst>
    <p:sldId xmlns:r="http://schemas.openxmlformats.org/officeDocument/2006/relationships" id="256" r:id="R7e91e8979eb84156"/>
    <p:sldId xmlns:r="http://schemas.openxmlformats.org/officeDocument/2006/relationships" id="257" r:id="R59597b7998ba4d81"/>
    <p:sldId xmlns:r="http://schemas.openxmlformats.org/officeDocument/2006/relationships" id="258" r:id="R9aa22271dac64b66"/>
    <p:sldId xmlns:r="http://schemas.openxmlformats.org/officeDocument/2006/relationships" id="259" r:id="R4cb6300eb37c442a"/>
    <p:sldId xmlns:r="http://schemas.openxmlformats.org/officeDocument/2006/relationships" id="260" r:id="Rd52ac7c9a85940d8"/>
    <p:sldId xmlns:r="http://schemas.openxmlformats.org/officeDocument/2006/relationships" id="261" r:id="R83f55327f3a642cc"/>
    <p:sldId xmlns:r="http://schemas.openxmlformats.org/officeDocument/2006/relationships" id="262" r:id="R8d7b76365507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99da0c2f04103" /><Relationship Type="http://schemas.openxmlformats.org/officeDocument/2006/relationships/slide" Target="/ppt/slides/slide1.xml" Id="R7e91e8979eb84156" /><Relationship Type="http://schemas.openxmlformats.org/officeDocument/2006/relationships/slide" Target="/ppt/slides/slide2.xml" Id="R59597b7998ba4d81" /><Relationship Type="http://schemas.openxmlformats.org/officeDocument/2006/relationships/slide" Target="/ppt/slides/slide3.xml" Id="R9aa22271dac64b66" /><Relationship Type="http://schemas.openxmlformats.org/officeDocument/2006/relationships/slide" Target="/ppt/slides/slide4.xml" Id="R4cb6300eb37c442a" /><Relationship Type="http://schemas.openxmlformats.org/officeDocument/2006/relationships/slide" Target="/ppt/slides/slide5.xml" Id="Rd52ac7c9a85940d8" /><Relationship Type="http://schemas.openxmlformats.org/officeDocument/2006/relationships/slide" Target="/ppt/slides/slide6.xml" Id="R83f55327f3a642cc" /><Relationship Type="http://schemas.openxmlformats.org/officeDocument/2006/relationships/slide" Target="/ppt/slides/slide7.xml" Id="R8d7b76365507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b7bc52938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d77ddd0eb4123" /><Relationship Type="http://schemas.openxmlformats.org/officeDocument/2006/relationships/theme" Target="/ppt/slideMasters/theme/theme1.xml" Id="Rea2eb6258d86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d77ddd0eb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503c913c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fbdf8795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c73f4a51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e41b1f8f7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d61d223f6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2dd88434d40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b3f41c8f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