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a2c5ad0b6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5f8b65a4049f2"/>
  </p:sldMasterIdLst>
  <p:sldIdLst>
    <p:sldId xmlns:r="http://schemas.openxmlformats.org/officeDocument/2006/relationships" id="256" r:id="Rc2143ff895f94ce5"/>
    <p:sldId xmlns:r="http://schemas.openxmlformats.org/officeDocument/2006/relationships" id="257" r:id="Rcf68dd714f424c19"/>
    <p:sldId xmlns:r="http://schemas.openxmlformats.org/officeDocument/2006/relationships" id="258" r:id="R9e293a9c0a6d4073"/>
    <p:sldId xmlns:r="http://schemas.openxmlformats.org/officeDocument/2006/relationships" id="259" r:id="R24e0dc7d9afb4cd2"/>
    <p:sldId xmlns:r="http://schemas.openxmlformats.org/officeDocument/2006/relationships" id="260" r:id="Rea61d6ad0200413c"/>
    <p:sldId xmlns:r="http://schemas.openxmlformats.org/officeDocument/2006/relationships" id="261" r:id="R43ab6b833291453f"/>
    <p:sldId xmlns:r="http://schemas.openxmlformats.org/officeDocument/2006/relationships" id="262" r:id="Rf71a527cbcae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5f8b65a4049f2" /><Relationship Type="http://schemas.openxmlformats.org/officeDocument/2006/relationships/slide" Target="/ppt/slides/slide1.xml" Id="Rc2143ff895f94ce5" /><Relationship Type="http://schemas.openxmlformats.org/officeDocument/2006/relationships/slide" Target="/ppt/slides/slide2.xml" Id="Rcf68dd714f424c19" /><Relationship Type="http://schemas.openxmlformats.org/officeDocument/2006/relationships/slide" Target="/ppt/slides/slide3.xml" Id="R9e293a9c0a6d4073" /><Relationship Type="http://schemas.openxmlformats.org/officeDocument/2006/relationships/slide" Target="/ppt/slides/slide4.xml" Id="R24e0dc7d9afb4cd2" /><Relationship Type="http://schemas.openxmlformats.org/officeDocument/2006/relationships/slide" Target="/ppt/slides/slide5.xml" Id="Rea61d6ad0200413c" /><Relationship Type="http://schemas.openxmlformats.org/officeDocument/2006/relationships/slide" Target="/ppt/slides/slide6.xml" Id="R43ab6b833291453f" /><Relationship Type="http://schemas.openxmlformats.org/officeDocument/2006/relationships/slide" Target="/ppt/slides/slide7.xml" Id="Rf71a527cbcae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f228c5ef6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01b8fa134ef5" /><Relationship Type="http://schemas.openxmlformats.org/officeDocument/2006/relationships/theme" Target="/ppt/slideMasters/theme/theme1.xml" Id="Rc4c71c515e5f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001b8fa13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e2a5e9e6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4008a740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6aad83de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9285355e4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7309eb1a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c33da59ae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fbf5281b9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