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06113252a14b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1f566e68e44052"/>
  </p:sldMasterIdLst>
  <p:sldIdLst>
    <p:sldId xmlns:r="http://schemas.openxmlformats.org/officeDocument/2006/relationships" id="256" r:id="Rbd257d69e6894e3c"/>
    <p:sldId xmlns:r="http://schemas.openxmlformats.org/officeDocument/2006/relationships" id="257" r:id="R9319ef35b271478e"/>
    <p:sldId xmlns:r="http://schemas.openxmlformats.org/officeDocument/2006/relationships" id="258" r:id="Rb3bd035f40c041b1"/>
    <p:sldId xmlns:r="http://schemas.openxmlformats.org/officeDocument/2006/relationships" id="259" r:id="R345dbc8da48a41ef"/>
    <p:sldId xmlns:r="http://schemas.openxmlformats.org/officeDocument/2006/relationships" id="260" r:id="R04ddbf3cdda145f7"/>
    <p:sldId xmlns:r="http://schemas.openxmlformats.org/officeDocument/2006/relationships" id="261" r:id="Rfc6667bf11a64bba"/>
    <p:sldId xmlns:r="http://schemas.openxmlformats.org/officeDocument/2006/relationships" id="262" r:id="Rbce6ccbc0547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f566e68e44052" /><Relationship Type="http://schemas.openxmlformats.org/officeDocument/2006/relationships/slide" Target="/ppt/slides/slide1.xml" Id="Rbd257d69e6894e3c" /><Relationship Type="http://schemas.openxmlformats.org/officeDocument/2006/relationships/slide" Target="/ppt/slides/slide2.xml" Id="R9319ef35b271478e" /><Relationship Type="http://schemas.openxmlformats.org/officeDocument/2006/relationships/slide" Target="/ppt/slides/slide3.xml" Id="Rb3bd035f40c041b1" /><Relationship Type="http://schemas.openxmlformats.org/officeDocument/2006/relationships/slide" Target="/ppt/slides/slide4.xml" Id="R345dbc8da48a41ef" /><Relationship Type="http://schemas.openxmlformats.org/officeDocument/2006/relationships/slide" Target="/ppt/slides/slide5.xml" Id="R04ddbf3cdda145f7" /><Relationship Type="http://schemas.openxmlformats.org/officeDocument/2006/relationships/slide" Target="/ppt/slides/slide6.xml" Id="Rfc6667bf11a64bba" /><Relationship Type="http://schemas.openxmlformats.org/officeDocument/2006/relationships/slide" Target="/ppt/slides/slide7.xml" Id="Rbce6ccbc0547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6265711cb4b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4657a5cb642de" /><Relationship Type="http://schemas.openxmlformats.org/officeDocument/2006/relationships/theme" Target="/ppt/slideMasters/theme/theme1.xml" Id="R05216611d9f64c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4657a5cb642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0111c55a1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684fb5a7544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9666abe8247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77062609248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1ae7dc1c445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295cbf7e34c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04661e2d644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JULIUSSEN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4 665 927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37 675 954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48 713 049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RUNE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989 630 954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