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dc4d813e98b413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0f9c9ab51924dcb"/>
  </p:sldMasterIdLst>
  <p:sldIdLst>
    <p:sldId xmlns:r="http://schemas.openxmlformats.org/officeDocument/2006/relationships" id="256" r:id="R1d64c130199d4df6"/>
    <p:sldId xmlns:r="http://schemas.openxmlformats.org/officeDocument/2006/relationships" id="257" r:id="Rcf4d189a27b54bed"/>
    <p:sldId xmlns:r="http://schemas.openxmlformats.org/officeDocument/2006/relationships" id="258" r:id="R025648fbbc504203"/>
    <p:sldId xmlns:r="http://schemas.openxmlformats.org/officeDocument/2006/relationships" id="259" r:id="Rd2320e6974f04a37"/>
    <p:sldId xmlns:r="http://schemas.openxmlformats.org/officeDocument/2006/relationships" id="260" r:id="R4524e6171116444c"/>
    <p:sldId xmlns:r="http://schemas.openxmlformats.org/officeDocument/2006/relationships" id="261" r:id="R981e35ee561c436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f9c9ab51924dcb" /><Relationship Type="http://schemas.openxmlformats.org/officeDocument/2006/relationships/slide" Target="/ppt/slides/slide1.xml" Id="R1d64c130199d4df6" /><Relationship Type="http://schemas.openxmlformats.org/officeDocument/2006/relationships/slide" Target="/ppt/slides/slide2.xml" Id="Rcf4d189a27b54bed" /><Relationship Type="http://schemas.openxmlformats.org/officeDocument/2006/relationships/slide" Target="/ppt/slides/slide3.xml" Id="R025648fbbc504203" /><Relationship Type="http://schemas.openxmlformats.org/officeDocument/2006/relationships/slide" Target="/ppt/slides/slide4.xml" Id="Rd2320e6974f04a37" /><Relationship Type="http://schemas.openxmlformats.org/officeDocument/2006/relationships/slide" Target="/ppt/slides/slide5.xml" Id="R4524e6171116444c" /><Relationship Type="http://schemas.openxmlformats.org/officeDocument/2006/relationships/slide" Target="/ppt/slides/slide6.xml" Id="R981e35ee561c436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ec84e1296142b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cc5e2773eb415f" /><Relationship Type="http://schemas.openxmlformats.org/officeDocument/2006/relationships/theme" Target="/ppt/slideMasters/theme/theme1.xml" Id="R3a44881d04044a4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ccc5e2773eb415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e99d29d5fc41a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30cf7f00d64f7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2e65804be2441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8be62152e647d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eb6d87a4574aa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7ed6dc2ae84ab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AKROBAT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AKROBAT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AKROBAT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AKROBAT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AKROBAT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AKROBAT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Heggeliveien 42B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989 703 072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AKROBAT INVEST AS</a:t>
            </a:r>
          </a:p>
        </p:txBody>
      </p:sp>
    </p:spTree>
  </p:cSld>
  <p:clrMapOvr>
    <a:masterClrMapping xmlns:a="http://schemas.openxmlformats.org/drawingml/2006/main"/>
  </p:clrMapOvr>
</p:sld>
</file>