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8c0baa1988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27bfb243e4b27"/>
  </p:sldMasterIdLst>
  <p:sldIdLst>
    <p:sldId xmlns:r="http://schemas.openxmlformats.org/officeDocument/2006/relationships" id="256" r:id="R5971004e597447ce"/>
    <p:sldId xmlns:r="http://schemas.openxmlformats.org/officeDocument/2006/relationships" id="257" r:id="Rc8fcecff520c46c2"/>
    <p:sldId xmlns:r="http://schemas.openxmlformats.org/officeDocument/2006/relationships" id="258" r:id="R53bf1042f70645a2"/>
    <p:sldId xmlns:r="http://schemas.openxmlformats.org/officeDocument/2006/relationships" id="259" r:id="R897954e903fa47c9"/>
    <p:sldId xmlns:r="http://schemas.openxmlformats.org/officeDocument/2006/relationships" id="260" r:id="R780db5b558c04735"/>
    <p:sldId xmlns:r="http://schemas.openxmlformats.org/officeDocument/2006/relationships" id="261" r:id="Rac5c4f13a6244de5"/>
    <p:sldId xmlns:r="http://schemas.openxmlformats.org/officeDocument/2006/relationships" id="262" r:id="R123183128cbe47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27bfb243e4b27" /><Relationship Type="http://schemas.openxmlformats.org/officeDocument/2006/relationships/slide" Target="/ppt/slides/slide1.xml" Id="R5971004e597447ce" /><Relationship Type="http://schemas.openxmlformats.org/officeDocument/2006/relationships/slide" Target="/ppt/slides/slide2.xml" Id="Rc8fcecff520c46c2" /><Relationship Type="http://schemas.openxmlformats.org/officeDocument/2006/relationships/slide" Target="/ppt/slides/slide3.xml" Id="R53bf1042f70645a2" /><Relationship Type="http://schemas.openxmlformats.org/officeDocument/2006/relationships/slide" Target="/ppt/slides/slide4.xml" Id="R897954e903fa47c9" /><Relationship Type="http://schemas.openxmlformats.org/officeDocument/2006/relationships/slide" Target="/ppt/slides/slide5.xml" Id="R780db5b558c04735" /><Relationship Type="http://schemas.openxmlformats.org/officeDocument/2006/relationships/slide" Target="/ppt/slides/slide6.xml" Id="Rac5c4f13a6244de5" /><Relationship Type="http://schemas.openxmlformats.org/officeDocument/2006/relationships/slide" Target="/ppt/slides/slide7.xml" Id="R123183128cbe47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4f56114b945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2c39c71cd4244" /><Relationship Type="http://schemas.openxmlformats.org/officeDocument/2006/relationships/theme" Target="/ppt/slideMasters/theme/theme1.xml" Id="R14078adf6ceb40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c2c39c71cd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e7684f0d5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091d38418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2de8ba8a546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33fb443ea4d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8219512664e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1a56d1b0d48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b8e207316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AKROBAT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AKROBAT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3 555 699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25 546 006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25 612 516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MALTERUD KNUT RYDLAND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Heggeliveien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989 703 072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AKROBAT INVEST AS</a:t>
            </a:r>
          </a:p>
        </p:txBody>
      </p:sp>
    </p:spTree>
  </p:cSld>
  <p:clrMapOvr>
    <a:masterClrMapping xmlns:a="http://schemas.openxmlformats.org/drawingml/2006/main"/>
  </p:clrMapOvr>
</p:sld>
</file>