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780340f37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73058fa954623"/>
  </p:sldMasterIdLst>
  <p:sldIdLst>
    <p:sldId xmlns:r="http://schemas.openxmlformats.org/officeDocument/2006/relationships" id="256" r:id="R1322c997cb914f85"/>
    <p:sldId xmlns:r="http://schemas.openxmlformats.org/officeDocument/2006/relationships" id="257" r:id="Rbf53c8f385bc4d20"/>
    <p:sldId xmlns:r="http://schemas.openxmlformats.org/officeDocument/2006/relationships" id="258" r:id="R7baa482bd78840da"/>
    <p:sldId xmlns:r="http://schemas.openxmlformats.org/officeDocument/2006/relationships" id="259" r:id="Rcc486e866cf644f4"/>
    <p:sldId xmlns:r="http://schemas.openxmlformats.org/officeDocument/2006/relationships" id="260" r:id="Rd4c405493f0b4071"/>
    <p:sldId xmlns:r="http://schemas.openxmlformats.org/officeDocument/2006/relationships" id="261" r:id="R62920026a51442ef"/>
    <p:sldId xmlns:r="http://schemas.openxmlformats.org/officeDocument/2006/relationships" id="262" r:id="Ra9c733646f60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73058fa954623" /><Relationship Type="http://schemas.openxmlformats.org/officeDocument/2006/relationships/slide" Target="/ppt/slides/slide1.xml" Id="R1322c997cb914f85" /><Relationship Type="http://schemas.openxmlformats.org/officeDocument/2006/relationships/slide" Target="/ppt/slides/slide2.xml" Id="Rbf53c8f385bc4d20" /><Relationship Type="http://schemas.openxmlformats.org/officeDocument/2006/relationships/slide" Target="/ppt/slides/slide3.xml" Id="R7baa482bd78840da" /><Relationship Type="http://schemas.openxmlformats.org/officeDocument/2006/relationships/slide" Target="/ppt/slides/slide4.xml" Id="Rcc486e866cf644f4" /><Relationship Type="http://schemas.openxmlformats.org/officeDocument/2006/relationships/slide" Target="/ppt/slides/slide5.xml" Id="Rd4c405493f0b4071" /><Relationship Type="http://schemas.openxmlformats.org/officeDocument/2006/relationships/slide" Target="/ppt/slides/slide6.xml" Id="R62920026a51442ef" /><Relationship Type="http://schemas.openxmlformats.org/officeDocument/2006/relationships/slide" Target="/ppt/slides/slide7.xml" Id="Ra9c733646f60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00251d045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117046e947ec" /><Relationship Type="http://schemas.openxmlformats.org/officeDocument/2006/relationships/theme" Target="/ppt/slideMasters/theme/theme1.xml" Id="R582a93b017d8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3117046e9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b15e9c24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6eacfc170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6843c958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400fc56a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8195599e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5a0f2e40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e3507485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