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57e62a32d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251983b2c4d93"/>
  </p:sldMasterIdLst>
  <p:sldIdLst>
    <p:sldId xmlns:r="http://schemas.openxmlformats.org/officeDocument/2006/relationships" id="256" r:id="Rbe1e467539e14bd6"/>
    <p:sldId xmlns:r="http://schemas.openxmlformats.org/officeDocument/2006/relationships" id="257" r:id="R37278ff1e0c94452"/>
    <p:sldId xmlns:r="http://schemas.openxmlformats.org/officeDocument/2006/relationships" id="258" r:id="R659a759f649a4b42"/>
    <p:sldId xmlns:r="http://schemas.openxmlformats.org/officeDocument/2006/relationships" id="259" r:id="Raa15791b65144a5f"/>
    <p:sldId xmlns:r="http://schemas.openxmlformats.org/officeDocument/2006/relationships" id="260" r:id="R39c4346ebe404c25"/>
    <p:sldId xmlns:r="http://schemas.openxmlformats.org/officeDocument/2006/relationships" id="261" r:id="R8d2c8eb7e56c4aab"/>
    <p:sldId xmlns:r="http://schemas.openxmlformats.org/officeDocument/2006/relationships" id="262" r:id="Re2a08ef6a2b14b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251983b2c4d93" /><Relationship Type="http://schemas.openxmlformats.org/officeDocument/2006/relationships/slide" Target="/ppt/slides/slide1.xml" Id="Rbe1e467539e14bd6" /><Relationship Type="http://schemas.openxmlformats.org/officeDocument/2006/relationships/slide" Target="/ppt/slides/slide2.xml" Id="R37278ff1e0c94452" /><Relationship Type="http://schemas.openxmlformats.org/officeDocument/2006/relationships/slide" Target="/ppt/slides/slide3.xml" Id="R659a759f649a4b42" /><Relationship Type="http://schemas.openxmlformats.org/officeDocument/2006/relationships/slide" Target="/ppt/slides/slide4.xml" Id="Raa15791b65144a5f" /><Relationship Type="http://schemas.openxmlformats.org/officeDocument/2006/relationships/slide" Target="/ppt/slides/slide5.xml" Id="R39c4346ebe404c25" /><Relationship Type="http://schemas.openxmlformats.org/officeDocument/2006/relationships/slide" Target="/ppt/slides/slide6.xml" Id="R8d2c8eb7e56c4aab" /><Relationship Type="http://schemas.openxmlformats.org/officeDocument/2006/relationships/slide" Target="/ppt/slides/slide7.xml" Id="Re2a08ef6a2b14b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507a9c00f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6189203734602" /><Relationship Type="http://schemas.openxmlformats.org/officeDocument/2006/relationships/theme" Target="/ppt/slideMasters/theme/theme1.xml" Id="R42c05fe8ba48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618920373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c40c581ba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82f57f212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1a6ff6c10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3ec54a41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1a54f19b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b2d6d04b8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bb31063b0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177 376 401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193 076 006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Engøysnaget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97 39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odarinvest@gmail.com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989 719 971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ODAR INVEST AS</a:t>
            </a:r>
          </a:p>
        </p:txBody>
      </p:sp>
    </p:spTree>
  </p:cSld>
  <p:clrMapOvr>
    <a:masterClrMapping xmlns:a="http://schemas.openxmlformats.org/drawingml/2006/main"/>
  </p:clrMapOvr>
</p:sld>
</file>