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8d502dbf5d45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17baf945fd42c9"/>
  </p:sldMasterIdLst>
  <p:sldIdLst>
    <p:sldId xmlns:r="http://schemas.openxmlformats.org/officeDocument/2006/relationships" id="256" r:id="Re8b41b4ce7354db6"/>
    <p:sldId xmlns:r="http://schemas.openxmlformats.org/officeDocument/2006/relationships" id="257" r:id="Rfca73eb003274f70"/>
    <p:sldId xmlns:r="http://schemas.openxmlformats.org/officeDocument/2006/relationships" id="258" r:id="R04a921f2a4d5448b"/>
    <p:sldId xmlns:r="http://schemas.openxmlformats.org/officeDocument/2006/relationships" id="259" r:id="R579f70b46dc348fa"/>
    <p:sldId xmlns:r="http://schemas.openxmlformats.org/officeDocument/2006/relationships" id="260" r:id="R2f2164c067ad4d17"/>
    <p:sldId xmlns:r="http://schemas.openxmlformats.org/officeDocument/2006/relationships" id="261" r:id="Rdafa715f0e194d4b"/>
    <p:sldId xmlns:r="http://schemas.openxmlformats.org/officeDocument/2006/relationships" id="262" r:id="Rd86a08c34f3840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7baf945fd42c9" /><Relationship Type="http://schemas.openxmlformats.org/officeDocument/2006/relationships/slide" Target="/ppt/slides/slide1.xml" Id="Re8b41b4ce7354db6" /><Relationship Type="http://schemas.openxmlformats.org/officeDocument/2006/relationships/slide" Target="/ppt/slides/slide2.xml" Id="Rfca73eb003274f70" /><Relationship Type="http://schemas.openxmlformats.org/officeDocument/2006/relationships/slide" Target="/ppt/slides/slide3.xml" Id="R04a921f2a4d5448b" /><Relationship Type="http://schemas.openxmlformats.org/officeDocument/2006/relationships/slide" Target="/ppt/slides/slide4.xml" Id="R579f70b46dc348fa" /><Relationship Type="http://schemas.openxmlformats.org/officeDocument/2006/relationships/slide" Target="/ppt/slides/slide5.xml" Id="R2f2164c067ad4d17" /><Relationship Type="http://schemas.openxmlformats.org/officeDocument/2006/relationships/slide" Target="/ppt/slides/slide6.xml" Id="Rdafa715f0e194d4b" /><Relationship Type="http://schemas.openxmlformats.org/officeDocument/2006/relationships/slide" Target="/ppt/slides/slide7.xml" Id="Rd86a08c34f3840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45a4811a3f4f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bc4e3bc4542a2" /><Relationship Type="http://schemas.openxmlformats.org/officeDocument/2006/relationships/theme" Target="/ppt/slideMasters/theme/theme1.xml" Id="R00d2cfe121fa41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cbc4e3bc4542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021c3c2ba42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cf6fda2674b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4752c92a646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7be0c778a47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d4f9094994b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f481f60164e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5fa92da3c46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BYRKJEDALSTUNET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BYRKJEDALSTUNET AS ble etablert [år] og holder til i Dirdal.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25 133 154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−1 084 663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−806 157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4 758 677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8 141 148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BYRKJEDALSTUNET LYS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Hunnedalsvegen 3231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4335 Dirdal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61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post@byrkjedalstuent.no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989 762 699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