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d9f65a351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bd2f520584250"/>
  </p:sldMasterIdLst>
  <p:sldIdLst>
    <p:sldId xmlns:r="http://schemas.openxmlformats.org/officeDocument/2006/relationships" id="256" r:id="Rfb0b0b3db0f34fb4"/>
    <p:sldId xmlns:r="http://schemas.openxmlformats.org/officeDocument/2006/relationships" id="257" r:id="Rda8fc4ff145c41af"/>
    <p:sldId xmlns:r="http://schemas.openxmlformats.org/officeDocument/2006/relationships" id="258" r:id="Rec53ca7eb1cc48de"/>
    <p:sldId xmlns:r="http://schemas.openxmlformats.org/officeDocument/2006/relationships" id="259" r:id="R2e4dc048b949492f"/>
    <p:sldId xmlns:r="http://schemas.openxmlformats.org/officeDocument/2006/relationships" id="260" r:id="R5c304cd07e834ad9"/>
    <p:sldId xmlns:r="http://schemas.openxmlformats.org/officeDocument/2006/relationships" id="261" r:id="R1abaf367c6b74f2d"/>
    <p:sldId xmlns:r="http://schemas.openxmlformats.org/officeDocument/2006/relationships" id="262" r:id="Ra43d6482b648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bd2f520584250" /><Relationship Type="http://schemas.openxmlformats.org/officeDocument/2006/relationships/slide" Target="/ppt/slides/slide1.xml" Id="Rfb0b0b3db0f34fb4" /><Relationship Type="http://schemas.openxmlformats.org/officeDocument/2006/relationships/slide" Target="/ppt/slides/slide2.xml" Id="Rda8fc4ff145c41af" /><Relationship Type="http://schemas.openxmlformats.org/officeDocument/2006/relationships/slide" Target="/ppt/slides/slide3.xml" Id="Rec53ca7eb1cc48de" /><Relationship Type="http://schemas.openxmlformats.org/officeDocument/2006/relationships/slide" Target="/ppt/slides/slide4.xml" Id="R2e4dc048b949492f" /><Relationship Type="http://schemas.openxmlformats.org/officeDocument/2006/relationships/slide" Target="/ppt/slides/slide5.xml" Id="R5c304cd07e834ad9" /><Relationship Type="http://schemas.openxmlformats.org/officeDocument/2006/relationships/slide" Target="/ppt/slides/slide6.xml" Id="R1abaf367c6b74f2d" /><Relationship Type="http://schemas.openxmlformats.org/officeDocument/2006/relationships/slide" Target="/ppt/slides/slide7.xml" Id="Ra43d6482b648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b271208dc4d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ed4a2e5d74bcd" /><Relationship Type="http://schemas.openxmlformats.org/officeDocument/2006/relationships/theme" Target="/ppt/slideMasters/theme/theme1.xml" Id="R4c44af9077ae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ed4a2e5d7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e64c71d754f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09785ac30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e4e5792bc4d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42bc51ce1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bfefe32c7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3f825423844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1e80c1dba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R.A.TRANSPORT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R.A.TRANSPORT AS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−340 656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882 896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NILS HENRY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ALFSTAD SVEIN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Autenveien 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nilstrov@online.no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989 822 144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