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6146f23c40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6ff7a78af417a"/>
  </p:sldMasterIdLst>
  <p:sldIdLst>
    <p:sldId xmlns:r="http://schemas.openxmlformats.org/officeDocument/2006/relationships" id="256" r:id="R1d6c7fbcd6c64dc5"/>
    <p:sldId xmlns:r="http://schemas.openxmlformats.org/officeDocument/2006/relationships" id="257" r:id="Rbddf8a0c5b5f49e7"/>
    <p:sldId xmlns:r="http://schemas.openxmlformats.org/officeDocument/2006/relationships" id="258" r:id="Rc77d48ea88094751"/>
    <p:sldId xmlns:r="http://schemas.openxmlformats.org/officeDocument/2006/relationships" id="259" r:id="R7f89212cdb7143f6"/>
    <p:sldId xmlns:r="http://schemas.openxmlformats.org/officeDocument/2006/relationships" id="260" r:id="R94b8a0ac8e244f6c"/>
    <p:sldId xmlns:r="http://schemas.openxmlformats.org/officeDocument/2006/relationships" id="261" r:id="R9a9c6f5970f642eb"/>
    <p:sldId xmlns:r="http://schemas.openxmlformats.org/officeDocument/2006/relationships" id="262" r:id="R20302822cd1a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6ff7a78af417a" /><Relationship Type="http://schemas.openxmlformats.org/officeDocument/2006/relationships/slide" Target="/ppt/slides/slide1.xml" Id="R1d6c7fbcd6c64dc5" /><Relationship Type="http://schemas.openxmlformats.org/officeDocument/2006/relationships/slide" Target="/ppt/slides/slide2.xml" Id="Rbddf8a0c5b5f49e7" /><Relationship Type="http://schemas.openxmlformats.org/officeDocument/2006/relationships/slide" Target="/ppt/slides/slide3.xml" Id="Rc77d48ea88094751" /><Relationship Type="http://schemas.openxmlformats.org/officeDocument/2006/relationships/slide" Target="/ppt/slides/slide4.xml" Id="R7f89212cdb7143f6" /><Relationship Type="http://schemas.openxmlformats.org/officeDocument/2006/relationships/slide" Target="/ppt/slides/slide5.xml" Id="R94b8a0ac8e244f6c" /><Relationship Type="http://schemas.openxmlformats.org/officeDocument/2006/relationships/slide" Target="/ppt/slides/slide6.xml" Id="R9a9c6f5970f642eb" /><Relationship Type="http://schemas.openxmlformats.org/officeDocument/2006/relationships/slide" Target="/ppt/slides/slide7.xml" Id="R20302822cd1a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6735f8314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93618b2414137" /><Relationship Type="http://schemas.openxmlformats.org/officeDocument/2006/relationships/theme" Target="/ppt/slideMasters/theme/theme1.xml" Id="R602c8329be3c40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93618b241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9edc5bc5c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a4c5a6d2b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88b5d78f2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537c2c595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71ec4a3fd40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68c05fb534e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9a0599c09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GRANBY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989 829 459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