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f7d28e3c3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4ed48b6c043b1"/>
  </p:sldMasterIdLst>
  <p:sldIdLst>
    <p:sldId xmlns:r="http://schemas.openxmlformats.org/officeDocument/2006/relationships" id="256" r:id="R8f04a442451c46f7"/>
    <p:sldId xmlns:r="http://schemas.openxmlformats.org/officeDocument/2006/relationships" id="257" r:id="R2c5d01ba53d24d82"/>
    <p:sldId xmlns:r="http://schemas.openxmlformats.org/officeDocument/2006/relationships" id="258" r:id="R4f9941a03f0342cd"/>
    <p:sldId xmlns:r="http://schemas.openxmlformats.org/officeDocument/2006/relationships" id="259" r:id="R9a1d830d7f0e4889"/>
    <p:sldId xmlns:r="http://schemas.openxmlformats.org/officeDocument/2006/relationships" id="260" r:id="R5af40591634a4e8f"/>
    <p:sldId xmlns:r="http://schemas.openxmlformats.org/officeDocument/2006/relationships" id="261" r:id="Rd0b34137324d4ef1"/>
    <p:sldId xmlns:r="http://schemas.openxmlformats.org/officeDocument/2006/relationships" id="262" r:id="R39781e48b0ca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4ed48b6c043b1" /><Relationship Type="http://schemas.openxmlformats.org/officeDocument/2006/relationships/slide" Target="/ppt/slides/slide1.xml" Id="R8f04a442451c46f7" /><Relationship Type="http://schemas.openxmlformats.org/officeDocument/2006/relationships/slide" Target="/ppt/slides/slide2.xml" Id="R2c5d01ba53d24d82" /><Relationship Type="http://schemas.openxmlformats.org/officeDocument/2006/relationships/slide" Target="/ppt/slides/slide3.xml" Id="R4f9941a03f0342cd" /><Relationship Type="http://schemas.openxmlformats.org/officeDocument/2006/relationships/slide" Target="/ppt/slides/slide4.xml" Id="R9a1d830d7f0e4889" /><Relationship Type="http://schemas.openxmlformats.org/officeDocument/2006/relationships/slide" Target="/ppt/slides/slide5.xml" Id="R5af40591634a4e8f" /><Relationship Type="http://schemas.openxmlformats.org/officeDocument/2006/relationships/slide" Target="/ppt/slides/slide6.xml" Id="Rd0b34137324d4ef1" /><Relationship Type="http://schemas.openxmlformats.org/officeDocument/2006/relationships/slide" Target="/ppt/slides/slide7.xml" Id="R39781e48b0ca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229fb1985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54c4426b24854" /><Relationship Type="http://schemas.openxmlformats.org/officeDocument/2006/relationships/theme" Target="/ppt/slideMasters/theme/theme1.xml" Id="R6248234f7bc5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54c4426b2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45326e1a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ec33c0c86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7e2867503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34f6eef0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6b9e0abb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b08613f55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a8290fa8d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245 569 000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 INVEST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FORVALTNING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HADA FORVALTNING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NEUMÜLLER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 CONSULTING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989 840 045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