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7296d5394044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5dce657b7446b1"/>
  </p:sldMasterIdLst>
  <p:sldIdLst>
    <p:sldId xmlns:r="http://schemas.openxmlformats.org/officeDocument/2006/relationships" id="256" r:id="Rec212c8b75594b63"/>
    <p:sldId xmlns:r="http://schemas.openxmlformats.org/officeDocument/2006/relationships" id="257" r:id="R5ae143d1c28a49af"/>
    <p:sldId xmlns:r="http://schemas.openxmlformats.org/officeDocument/2006/relationships" id="258" r:id="R089340737c2e4445"/>
    <p:sldId xmlns:r="http://schemas.openxmlformats.org/officeDocument/2006/relationships" id="259" r:id="R871362b0b1e74508"/>
    <p:sldId xmlns:r="http://schemas.openxmlformats.org/officeDocument/2006/relationships" id="260" r:id="R4632dcef1357447f"/>
    <p:sldId xmlns:r="http://schemas.openxmlformats.org/officeDocument/2006/relationships" id="261" r:id="R7e280098300f4d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5dce657b7446b1" /><Relationship Type="http://schemas.openxmlformats.org/officeDocument/2006/relationships/slide" Target="/ppt/slides/slide1.xml" Id="Rec212c8b75594b63" /><Relationship Type="http://schemas.openxmlformats.org/officeDocument/2006/relationships/slide" Target="/ppt/slides/slide2.xml" Id="R5ae143d1c28a49af" /><Relationship Type="http://schemas.openxmlformats.org/officeDocument/2006/relationships/slide" Target="/ppt/slides/slide3.xml" Id="R089340737c2e4445" /><Relationship Type="http://schemas.openxmlformats.org/officeDocument/2006/relationships/slide" Target="/ppt/slides/slide4.xml" Id="R871362b0b1e74508" /><Relationship Type="http://schemas.openxmlformats.org/officeDocument/2006/relationships/slide" Target="/ppt/slides/slide5.xml" Id="R4632dcef1357447f" /><Relationship Type="http://schemas.openxmlformats.org/officeDocument/2006/relationships/slide" Target="/ppt/slides/slide6.xml" Id="R7e280098300f4d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0167da756e48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fefb86bb6948b9" /><Relationship Type="http://schemas.openxmlformats.org/officeDocument/2006/relationships/theme" Target="/ppt/slideMasters/theme/theme1.xml" Id="R743cc944d8e846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fefb86bb6948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5288bde8e64f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fc6f559a5d46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3e41eca8fc46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ee3873a42349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f5047523fd40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8bf7e23ae44e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VELETA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VELETA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VELETA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VELETA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VELETA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VELETA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Byavegen 287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7717 Steinkjer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Hermod.fledsberg@mercantor.no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989 893 556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VELETA AS</a:t>
            </a:r>
          </a:p>
        </p:txBody>
      </p:sp>
    </p:spTree>
  </p:cSld>
  <p:clrMapOvr>
    <a:masterClrMapping xmlns:a="http://schemas.openxmlformats.org/drawingml/2006/main"/>
  </p:clrMapOvr>
</p:sld>
</file>