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a9c34656b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835f2cc8541b7"/>
  </p:sldMasterIdLst>
  <p:sldIdLst>
    <p:sldId xmlns:r="http://schemas.openxmlformats.org/officeDocument/2006/relationships" id="256" r:id="R818da9fcbc8b4a27"/>
    <p:sldId xmlns:r="http://schemas.openxmlformats.org/officeDocument/2006/relationships" id="257" r:id="Rcba50a5658d14d54"/>
    <p:sldId xmlns:r="http://schemas.openxmlformats.org/officeDocument/2006/relationships" id="258" r:id="R1f7248948288430f"/>
    <p:sldId xmlns:r="http://schemas.openxmlformats.org/officeDocument/2006/relationships" id="259" r:id="R6e7d276676024b24"/>
    <p:sldId xmlns:r="http://schemas.openxmlformats.org/officeDocument/2006/relationships" id="260" r:id="R0480d33f81624864"/>
    <p:sldId xmlns:r="http://schemas.openxmlformats.org/officeDocument/2006/relationships" id="261" r:id="Rf758441e8265474c"/>
    <p:sldId xmlns:r="http://schemas.openxmlformats.org/officeDocument/2006/relationships" id="262" r:id="R50e9f90b7254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835f2cc8541b7" /><Relationship Type="http://schemas.openxmlformats.org/officeDocument/2006/relationships/slide" Target="/ppt/slides/slide1.xml" Id="R818da9fcbc8b4a27" /><Relationship Type="http://schemas.openxmlformats.org/officeDocument/2006/relationships/slide" Target="/ppt/slides/slide2.xml" Id="Rcba50a5658d14d54" /><Relationship Type="http://schemas.openxmlformats.org/officeDocument/2006/relationships/slide" Target="/ppt/slides/slide3.xml" Id="R1f7248948288430f" /><Relationship Type="http://schemas.openxmlformats.org/officeDocument/2006/relationships/slide" Target="/ppt/slides/slide4.xml" Id="R6e7d276676024b24" /><Relationship Type="http://schemas.openxmlformats.org/officeDocument/2006/relationships/slide" Target="/ppt/slides/slide5.xml" Id="R0480d33f81624864" /><Relationship Type="http://schemas.openxmlformats.org/officeDocument/2006/relationships/slide" Target="/ppt/slides/slide6.xml" Id="Rf758441e8265474c" /><Relationship Type="http://schemas.openxmlformats.org/officeDocument/2006/relationships/slide" Target="/ppt/slides/slide7.xml" Id="R50e9f90b7254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15af97d3a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5159c16b4eaf" /><Relationship Type="http://schemas.openxmlformats.org/officeDocument/2006/relationships/theme" Target="/ppt/slideMasters/theme/theme1.xml" Id="Rbd61365cd232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85159c16b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97000e01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35db4119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59abe7abf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02826e80d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b231e8fd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ed7ab84e0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464fd1b047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FLEDSBERG HERMOD HOLTE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ASTRID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