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9d9803fcd94f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521c49bf484b21"/>
  </p:sldMasterIdLst>
  <p:sldIdLst>
    <p:sldId xmlns:r="http://schemas.openxmlformats.org/officeDocument/2006/relationships" id="256" r:id="R8e4a8dc448474641"/>
    <p:sldId xmlns:r="http://schemas.openxmlformats.org/officeDocument/2006/relationships" id="257" r:id="R7732a60b757f46b0"/>
    <p:sldId xmlns:r="http://schemas.openxmlformats.org/officeDocument/2006/relationships" id="258" r:id="R8a6d184bf6eb4e6a"/>
    <p:sldId xmlns:r="http://schemas.openxmlformats.org/officeDocument/2006/relationships" id="259" r:id="Rb8f9585cf3634229"/>
    <p:sldId xmlns:r="http://schemas.openxmlformats.org/officeDocument/2006/relationships" id="260" r:id="R8e372e3638904303"/>
    <p:sldId xmlns:r="http://schemas.openxmlformats.org/officeDocument/2006/relationships" id="261" r:id="Rd33fcd9027024200"/>
    <p:sldId xmlns:r="http://schemas.openxmlformats.org/officeDocument/2006/relationships" id="262" r:id="R853d6698fb404c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521c49bf484b21" /><Relationship Type="http://schemas.openxmlformats.org/officeDocument/2006/relationships/slide" Target="/ppt/slides/slide1.xml" Id="R8e4a8dc448474641" /><Relationship Type="http://schemas.openxmlformats.org/officeDocument/2006/relationships/slide" Target="/ppt/slides/slide2.xml" Id="R7732a60b757f46b0" /><Relationship Type="http://schemas.openxmlformats.org/officeDocument/2006/relationships/slide" Target="/ppt/slides/slide3.xml" Id="R8a6d184bf6eb4e6a" /><Relationship Type="http://schemas.openxmlformats.org/officeDocument/2006/relationships/slide" Target="/ppt/slides/slide4.xml" Id="Rb8f9585cf3634229" /><Relationship Type="http://schemas.openxmlformats.org/officeDocument/2006/relationships/slide" Target="/ppt/slides/slide5.xml" Id="R8e372e3638904303" /><Relationship Type="http://schemas.openxmlformats.org/officeDocument/2006/relationships/slide" Target="/ppt/slides/slide6.xml" Id="Rd33fcd9027024200" /><Relationship Type="http://schemas.openxmlformats.org/officeDocument/2006/relationships/slide" Target="/ppt/slides/slide7.xml" Id="R853d6698fb404c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e7a9a627c34d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126eff6e84e3e" /><Relationship Type="http://schemas.openxmlformats.org/officeDocument/2006/relationships/theme" Target="/ppt/slideMasters/theme/theme1.xml" Id="R3134f048203b4a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5126eff6e84e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781b15aae4d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bc0bade6048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2852a1ba44c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d05c45f7740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bc1b0e84740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f17140a8a45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3a800da0344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 INVEST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2 319 538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2 308 911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8 770 434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8 789 021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AARØ HALLVARD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Kleiven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989 897 926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 INVEST AS</a:t>
            </a:r>
          </a:p>
        </p:txBody>
      </p:sp>
    </p:spTree>
  </p:cSld>
  <p:clrMapOvr>
    <a:masterClrMapping xmlns:a="http://schemas.openxmlformats.org/drawingml/2006/main"/>
  </p:clrMapOvr>
</p:sld>
</file>