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630c6f6c0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d6c326be84f7f"/>
  </p:sldMasterIdLst>
  <p:sldIdLst>
    <p:sldId xmlns:r="http://schemas.openxmlformats.org/officeDocument/2006/relationships" id="256" r:id="R6b327b3c9c8c4cce"/>
    <p:sldId xmlns:r="http://schemas.openxmlformats.org/officeDocument/2006/relationships" id="257" r:id="Rc95e6301e4134831"/>
    <p:sldId xmlns:r="http://schemas.openxmlformats.org/officeDocument/2006/relationships" id="258" r:id="R4b7fde772bbc492e"/>
    <p:sldId xmlns:r="http://schemas.openxmlformats.org/officeDocument/2006/relationships" id="259" r:id="R5c11c2526d704a92"/>
    <p:sldId xmlns:r="http://schemas.openxmlformats.org/officeDocument/2006/relationships" id="260" r:id="R37f28a61fba9472d"/>
    <p:sldId xmlns:r="http://schemas.openxmlformats.org/officeDocument/2006/relationships" id="261" r:id="R92aea4ff701f49a8"/>
    <p:sldId xmlns:r="http://schemas.openxmlformats.org/officeDocument/2006/relationships" id="262" r:id="Ref2960d9731d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d6c326be84f7f" /><Relationship Type="http://schemas.openxmlformats.org/officeDocument/2006/relationships/slide" Target="/ppt/slides/slide1.xml" Id="R6b327b3c9c8c4cce" /><Relationship Type="http://schemas.openxmlformats.org/officeDocument/2006/relationships/slide" Target="/ppt/slides/slide2.xml" Id="Rc95e6301e4134831" /><Relationship Type="http://schemas.openxmlformats.org/officeDocument/2006/relationships/slide" Target="/ppt/slides/slide3.xml" Id="R4b7fde772bbc492e" /><Relationship Type="http://schemas.openxmlformats.org/officeDocument/2006/relationships/slide" Target="/ppt/slides/slide4.xml" Id="R5c11c2526d704a92" /><Relationship Type="http://schemas.openxmlformats.org/officeDocument/2006/relationships/slide" Target="/ppt/slides/slide5.xml" Id="R37f28a61fba9472d" /><Relationship Type="http://schemas.openxmlformats.org/officeDocument/2006/relationships/slide" Target="/ppt/slides/slide6.xml" Id="R92aea4ff701f49a8" /><Relationship Type="http://schemas.openxmlformats.org/officeDocument/2006/relationships/slide" Target="/ppt/slides/slide7.xml" Id="Ref2960d9731d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401adfbec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0a82c54a4244" /><Relationship Type="http://schemas.openxmlformats.org/officeDocument/2006/relationships/theme" Target="/ppt/slideMasters/theme/theme1.xml" Id="R428a4f95aaa1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80a82c54a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17b9a997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8c550ef8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dd7f2d73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cae6764a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49dd1fde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edf84674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91653851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