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689728424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fc43812284ee9"/>
  </p:sldMasterIdLst>
  <p:sldIdLst>
    <p:sldId xmlns:r="http://schemas.openxmlformats.org/officeDocument/2006/relationships" id="256" r:id="Rdc016998c2a84ab1"/>
    <p:sldId xmlns:r="http://schemas.openxmlformats.org/officeDocument/2006/relationships" id="257" r:id="R4240a9f2e43844ca"/>
    <p:sldId xmlns:r="http://schemas.openxmlformats.org/officeDocument/2006/relationships" id="258" r:id="Rc08f6acfa0434d80"/>
    <p:sldId xmlns:r="http://schemas.openxmlformats.org/officeDocument/2006/relationships" id="259" r:id="R70fa195ab365463c"/>
    <p:sldId xmlns:r="http://schemas.openxmlformats.org/officeDocument/2006/relationships" id="260" r:id="Rf5165a13f1184690"/>
    <p:sldId xmlns:r="http://schemas.openxmlformats.org/officeDocument/2006/relationships" id="261" r:id="R37e563f4e68d44bc"/>
    <p:sldId xmlns:r="http://schemas.openxmlformats.org/officeDocument/2006/relationships" id="262" r:id="R33c23c3375fb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fc43812284ee9" /><Relationship Type="http://schemas.openxmlformats.org/officeDocument/2006/relationships/slide" Target="/ppt/slides/slide1.xml" Id="Rdc016998c2a84ab1" /><Relationship Type="http://schemas.openxmlformats.org/officeDocument/2006/relationships/slide" Target="/ppt/slides/slide2.xml" Id="R4240a9f2e43844ca" /><Relationship Type="http://schemas.openxmlformats.org/officeDocument/2006/relationships/slide" Target="/ppt/slides/slide3.xml" Id="Rc08f6acfa0434d80" /><Relationship Type="http://schemas.openxmlformats.org/officeDocument/2006/relationships/slide" Target="/ppt/slides/slide4.xml" Id="R70fa195ab365463c" /><Relationship Type="http://schemas.openxmlformats.org/officeDocument/2006/relationships/slide" Target="/ppt/slides/slide5.xml" Id="Rf5165a13f1184690" /><Relationship Type="http://schemas.openxmlformats.org/officeDocument/2006/relationships/slide" Target="/ppt/slides/slide6.xml" Id="R37e563f4e68d44bc" /><Relationship Type="http://schemas.openxmlformats.org/officeDocument/2006/relationships/slide" Target="/ppt/slides/slide7.xml" Id="R33c23c3375fb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89b987ea9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7d29764048dd" /><Relationship Type="http://schemas.openxmlformats.org/officeDocument/2006/relationships/theme" Target="/ppt/slideMasters/theme/theme1.xml" Id="Rc04888857be3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a7d297640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47a010a4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e85a2287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43cadd66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8fd8de8b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e46e1eaf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a5573b68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c2a3c5e4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