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1c5dc2ee2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685da1ea9427f"/>
  </p:sldMasterIdLst>
  <p:sldIdLst>
    <p:sldId xmlns:r="http://schemas.openxmlformats.org/officeDocument/2006/relationships" id="256" r:id="Ra4f551f2227a4aa1"/>
    <p:sldId xmlns:r="http://schemas.openxmlformats.org/officeDocument/2006/relationships" id="257" r:id="Rd17aadd1895e47ca"/>
    <p:sldId xmlns:r="http://schemas.openxmlformats.org/officeDocument/2006/relationships" id="258" r:id="Reb6b89ac21974f74"/>
    <p:sldId xmlns:r="http://schemas.openxmlformats.org/officeDocument/2006/relationships" id="259" r:id="R38c8ffb87f2b453b"/>
    <p:sldId xmlns:r="http://schemas.openxmlformats.org/officeDocument/2006/relationships" id="260" r:id="R2c51ea5879e94c4a"/>
    <p:sldId xmlns:r="http://schemas.openxmlformats.org/officeDocument/2006/relationships" id="261" r:id="Rdca8b1856b21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685da1ea9427f" /><Relationship Type="http://schemas.openxmlformats.org/officeDocument/2006/relationships/slide" Target="/ppt/slides/slide1.xml" Id="Ra4f551f2227a4aa1" /><Relationship Type="http://schemas.openxmlformats.org/officeDocument/2006/relationships/slide" Target="/ppt/slides/slide2.xml" Id="Rd17aadd1895e47ca" /><Relationship Type="http://schemas.openxmlformats.org/officeDocument/2006/relationships/slide" Target="/ppt/slides/slide3.xml" Id="Reb6b89ac21974f74" /><Relationship Type="http://schemas.openxmlformats.org/officeDocument/2006/relationships/slide" Target="/ppt/slides/slide4.xml" Id="R38c8ffb87f2b453b" /><Relationship Type="http://schemas.openxmlformats.org/officeDocument/2006/relationships/slide" Target="/ppt/slides/slide5.xml" Id="R2c51ea5879e94c4a" /><Relationship Type="http://schemas.openxmlformats.org/officeDocument/2006/relationships/slide" Target="/ppt/slides/slide6.xml" Id="Rdca8b1856b21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1e740f572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dfa572214086" /><Relationship Type="http://schemas.openxmlformats.org/officeDocument/2006/relationships/theme" Target="/ppt/slideMasters/theme/theme1.xml" Id="R5649ff6d8631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edfa57221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1160322b44f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9fb9b8bcb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788d820b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65d524fd84f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59ac62e4a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9e72ebc50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