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2d9282a15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e9e02badf4d21"/>
  </p:sldMasterIdLst>
  <p:sldIdLst>
    <p:sldId xmlns:r="http://schemas.openxmlformats.org/officeDocument/2006/relationships" id="256" r:id="Ra846ad8f972c4738"/>
    <p:sldId xmlns:r="http://schemas.openxmlformats.org/officeDocument/2006/relationships" id="257" r:id="Rda06d06c582c4994"/>
    <p:sldId xmlns:r="http://schemas.openxmlformats.org/officeDocument/2006/relationships" id="258" r:id="Rc2eb81136f514b82"/>
    <p:sldId xmlns:r="http://schemas.openxmlformats.org/officeDocument/2006/relationships" id="259" r:id="Rdc653fdbccfa458b"/>
    <p:sldId xmlns:r="http://schemas.openxmlformats.org/officeDocument/2006/relationships" id="260" r:id="R1c1997b898c14682"/>
    <p:sldId xmlns:r="http://schemas.openxmlformats.org/officeDocument/2006/relationships" id="261" r:id="Rf2fa6920ad2d45b7"/>
    <p:sldId xmlns:r="http://schemas.openxmlformats.org/officeDocument/2006/relationships" id="262" r:id="Rd88a49cbcf0b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e9e02badf4d21" /><Relationship Type="http://schemas.openxmlformats.org/officeDocument/2006/relationships/slide" Target="/ppt/slides/slide1.xml" Id="Ra846ad8f972c4738" /><Relationship Type="http://schemas.openxmlformats.org/officeDocument/2006/relationships/slide" Target="/ppt/slides/slide2.xml" Id="Rda06d06c582c4994" /><Relationship Type="http://schemas.openxmlformats.org/officeDocument/2006/relationships/slide" Target="/ppt/slides/slide3.xml" Id="Rc2eb81136f514b82" /><Relationship Type="http://schemas.openxmlformats.org/officeDocument/2006/relationships/slide" Target="/ppt/slides/slide4.xml" Id="Rdc653fdbccfa458b" /><Relationship Type="http://schemas.openxmlformats.org/officeDocument/2006/relationships/slide" Target="/ppt/slides/slide5.xml" Id="R1c1997b898c14682" /><Relationship Type="http://schemas.openxmlformats.org/officeDocument/2006/relationships/slide" Target="/ppt/slides/slide6.xml" Id="Rf2fa6920ad2d45b7" /><Relationship Type="http://schemas.openxmlformats.org/officeDocument/2006/relationships/slide" Target="/ppt/slides/slide7.xml" Id="Rd88a49cbcf0b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a21f5be23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35715dac84034" /><Relationship Type="http://schemas.openxmlformats.org/officeDocument/2006/relationships/theme" Target="/ppt/slideMasters/theme/theme1.xml" Id="R20c3d1bf1adb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35715dac8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73672a7b4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4ccc009a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ee3b2a741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62748312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068aaeee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9899870d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34efd90f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