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da3c6b5b5c4a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e8b9f3c6184ef6"/>
  </p:sldMasterIdLst>
  <p:sldIdLst>
    <p:sldId xmlns:r="http://schemas.openxmlformats.org/officeDocument/2006/relationships" id="256" r:id="R09cb851d86834646"/>
    <p:sldId xmlns:r="http://schemas.openxmlformats.org/officeDocument/2006/relationships" id="257" r:id="R6a26077841f8489a"/>
    <p:sldId xmlns:r="http://schemas.openxmlformats.org/officeDocument/2006/relationships" id="258" r:id="R4c2aff51be24452c"/>
    <p:sldId xmlns:r="http://schemas.openxmlformats.org/officeDocument/2006/relationships" id="259" r:id="R2608e4b536404515"/>
    <p:sldId xmlns:r="http://schemas.openxmlformats.org/officeDocument/2006/relationships" id="260" r:id="R9acd0f0f461947b3"/>
    <p:sldId xmlns:r="http://schemas.openxmlformats.org/officeDocument/2006/relationships" id="261" r:id="Rb2bf6a4e27b846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e8b9f3c6184ef6" /><Relationship Type="http://schemas.openxmlformats.org/officeDocument/2006/relationships/slide" Target="/ppt/slides/slide1.xml" Id="R09cb851d86834646" /><Relationship Type="http://schemas.openxmlformats.org/officeDocument/2006/relationships/slide" Target="/ppt/slides/slide2.xml" Id="R6a26077841f8489a" /><Relationship Type="http://schemas.openxmlformats.org/officeDocument/2006/relationships/slide" Target="/ppt/slides/slide3.xml" Id="R4c2aff51be24452c" /><Relationship Type="http://schemas.openxmlformats.org/officeDocument/2006/relationships/slide" Target="/ppt/slides/slide4.xml" Id="R2608e4b536404515" /><Relationship Type="http://schemas.openxmlformats.org/officeDocument/2006/relationships/slide" Target="/ppt/slides/slide5.xml" Id="R9acd0f0f461947b3" /><Relationship Type="http://schemas.openxmlformats.org/officeDocument/2006/relationships/slide" Target="/ppt/slides/slide6.xml" Id="Rb2bf6a4e27b846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54e4c38f244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ae15bdad347a0" /><Relationship Type="http://schemas.openxmlformats.org/officeDocument/2006/relationships/theme" Target="/ppt/slideMasters/theme/theme1.xml" Id="Rfe265d9eb24a4d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dae15bdad347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f715f3a5840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3e0a8b5b847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b7d794a5a41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02a6d218441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99470391b4e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f649bfa0845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Evjehøgda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989 966 758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