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bddea209a46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2d9ebc09dd4f57"/>
  </p:sldMasterIdLst>
  <p:sldIdLst>
    <p:sldId xmlns:r="http://schemas.openxmlformats.org/officeDocument/2006/relationships" id="256" r:id="R3171736a4c5447fe"/>
    <p:sldId xmlns:r="http://schemas.openxmlformats.org/officeDocument/2006/relationships" id="257" r:id="Rc1a641d70c0143fd"/>
    <p:sldId xmlns:r="http://schemas.openxmlformats.org/officeDocument/2006/relationships" id="258" r:id="Rcda0c6e494dd4d3e"/>
    <p:sldId xmlns:r="http://schemas.openxmlformats.org/officeDocument/2006/relationships" id="259" r:id="R6675d819d6624439"/>
    <p:sldId xmlns:r="http://schemas.openxmlformats.org/officeDocument/2006/relationships" id="260" r:id="R7f23c3686abe4822"/>
    <p:sldId xmlns:r="http://schemas.openxmlformats.org/officeDocument/2006/relationships" id="261" r:id="Rfccfa754d250411c"/>
    <p:sldId xmlns:r="http://schemas.openxmlformats.org/officeDocument/2006/relationships" id="262" r:id="R20885905989242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d9ebc09dd4f57" /><Relationship Type="http://schemas.openxmlformats.org/officeDocument/2006/relationships/slide" Target="/ppt/slides/slide1.xml" Id="R3171736a4c5447fe" /><Relationship Type="http://schemas.openxmlformats.org/officeDocument/2006/relationships/slide" Target="/ppt/slides/slide2.xml" Id="Rc1a641d70c0143fd" /><Relationship Type="http://schemas.openxmlformats.org/officeDocument/2006/relationships/slide" Target="/ppt/slides/slide3.xml" Id="Rcda0c6e494dd4d3e" /><Relationship Type="http://schemas.openxmlformats.org/officeDocument/2006/relationships/slide" Target="/ppt/slides/slide4.xml" Id="R6675d819d6624439" /><Relationship Type="http://schemas.openxmlformats.org/officeDocument/2006/relationships/slide" Target="/ppt/slides/slide5.xml" Id="R7f23c3686abe4822" /><Relationship Type="http://schemas.openxmlformats.org/officeDocument/2006/relationships/slide" Target="/ppt/slides/slide6.xml" Id="Rfccfa754d250411c" /><Relationship Type="http://schemas.openxmlformats.org/officeDocument/2006/relationships/slide" Target="/ppt/slides/slide7.xml" Id="R20885905989242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abf8c628449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caa7433bf4667" /><Relationship Type="http://schemas.openxmlformats.org/officeDocument/2006/relationships/theme" Target="/ppt/slideMasters/theme/theme1.xml" Id="Racf29ba87cba4f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0caa7433bf46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8747de8a742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bf8849e2f49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fae3e409042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f06accfb040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d574bfcff41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731fcb5f947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0645869fb4e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KIRIE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1 577 469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8 041 779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8 075 800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LARSSON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Evjehøgda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989 966 758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