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b532fe785f47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fb44249f64794"/>
  </p:sldMasterIdLst>
  <p:sldIdLst>
    <p:sldId xmlns:r="http://schemas.openxmlformats.org/officeDocument/2006/relationships" id="256" r:id="R636e8e83a60541a6"/>
    <p:sldId xmlns:r="http://schemas.openxmlformats.org/officeDocument/2006/relationships" id="257" r:id="R9342f4053bf54649"/>
    <p:sldId xmlns:r="http://schemas.openxmlformats.org/officeDocument/2006/relationships" id="258" r:id="R1be66d0e552f480a"/>
    <p:sldId xmlns:r="http://schemas.openxmlformats.org/officeDocument/2006/relationships" id="259" r:id="R4fbab734ff3146bb"/>
    <p:sldId xmlns:r="http://schemas.openxmlformats.org/officeDocument/2006/relationships" id="260" r:id="R2c6fac86d23e4e95"/>
    <p:sldId xmlns:r="http://schemas.openxmlformats.org/officeDocument/2006/relationships" id="261" r:id="R3f9d207a2176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fb44249f64794" /><Relationship Type="http://schemas.openxmlformats.org/officeDocument/2006/relationships/slide" Target="/ppt/slides/slide1.xml" Id="R636e8e83a60541a6" /><Relationship Type="http://schemas.openxmlformats.org/officeDocument/2006/relationships/slide" Target="/ppt/slides/slide2.xml" Id="R9342f4053bf54649" /><Relationship Type="http://schemas.openxmlformats.org/officeDocument/2006/relationships/slide" Target="/ppt/slides/slide3.xml" Id="R1be66d0e552f480a" /><Relationship Type="http://schemas.openxmlformats.org/officeDocument/2006/relationships/slide" Target="/ppt/slides/slide4.xml" Id="R4fbab734ff3146bb" /><Relationship Type="http://schemas.openxmlformats.org/officeDocument/2006/relationships/slide" Target="/ppt/slides/slide5.xml" Id="R2c6fac86d23e4e95" /><Relationship Type="http://schemas.openxmlformats.org/officeDocument/2006/relationships/slide" Target="/ppt/slides/slide6.xml" Id="R3f9d207a2176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68fa05004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f9661807404a" /><Relationship Type="http://schemas.openxmlformats.org/officeDocument/2006/relationships/theme" Target="/ppt/slideMasters/theme/theme1.xml" Id="Re9c451ecc55249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bf9661807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1c82a320d4e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844085685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cb54f8b3f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7e2d8b97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fe37f74440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733c140f0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EISGUL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osg@eisgul.no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EISGUL AS</a:t>
            </a:r>
          </a:p>
        </p:txBody>
      </p:sp>
    </p:spTree>
  </p:cSld>
  <p:clrMapOvr>
    <a:masterClrMapping xmlns:a="http://schemas.openxmlformats.org/drawingml/2006/main"/>
  </p:clrMapOvr>
</p:sld>
</file>