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1614cc2d7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031d2bc6b74965"/>
  </p:sldMasterIdLst>
  <p:sldIdLst>
    <p:sldId xmlns:r="http://schemas.openxmlformats.org/officeDocument/2006/relationships" id="256" r:id="R2b9cb8a9ae224f8d"/>
    <p:sldId xmlns:r="http://schemas.openxmlformats.org/officeDocument/2006/relationships" id="257" r:id="R63c72536b95e471c"/>
    <p:sldId xmlns:r="http://schemas.openxmlformats.org/officeDocument/2006/relationships" id="258" r:id="Rb0f45f8ae8a143ff"/>
    <p:sldId xmlns:r="http://schemas.openxmlformats.org/officeDocument/2006/relationships" id="259" r:id="Rcf9f54f58d5b454e"/>
    <p:sldId xmlns:r="http://schemas.openxmlformats.org/officeDocument/2006/relationships" id="260" r:id="R5626634360084c2e"/>
    <p:sldId xmlns:r="http://schemas.openxmlformats.org/officeDocument/2006/relationships" id="261" r:id="R8034506e81b74b88"/>
    <p:sldId xmlns:r="http://schemas.openxmlformats.org/officeDocument/2006/relationships" id="262" r:id="R9214c26944a2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31d2bc6b74965" /><Relationship Type="http://schemas.openxmlformats.org/officeDocument/2006/relationships/slide" Target="/ppt/slides/slide1.xml" Id="R2b9cb8a9ae224f8d" /><Relationship Type="http://schemas.openxmlformats.org/officeDocument/2006/relationships/slide" Target="/ppt/slides/slide2.xml" Id="R63c72536b95e471c" /><Relationship Type="http://schemas.openxmlformats.org/officeDocument/2006/relationships/slide" Target="/ppt/slides/slide3.xml" Id="Rb0f45f8ae8a143ff" /><Relationship Type="http://schemas.openxmlformats.org/officeDocument/2006/relationships/slide" Target="/ppt/slides/slide4.xml" Id="Rcf9f54f58d5b454e" /><Relationship Type="http://schemas.openxmlformats.org/officeDocument/2006/relationships/slide" Target="/ppt/slides/slide5.xml" Id="R5626634360084c2e" /><Relationship Type="http://schemas.openxmlformats.org/officeDocument/2006/relationships/slide" Target="/ppt/slides/slide6.xml" Id="R8034506e81b74b88" /><Relationship Type="http://schemas.openxmlformats.org/officeDocument/2006/relationships/slide" Target="/ppt/slides/slide7.xml" Id="R9214c26944a2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81609fd2647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73053ee044174" /><Relationship Type="http://schemas.openxmlformats.org/officeDocument/2006/relationships/theme" Target="/ppt/slideMasters/theme/theme1.xml" Id="Re48624ab18724c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73053ee04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05558d162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e4a276f734d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603f7f5dd4e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df879675a4e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f1eb60355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eb62b850e45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f66dbd64e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EISGUL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ØYVIND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osg@eisgul.no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990 033 293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