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cf0077b91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ad93d3684403d"/>
  </p:sldMasterIdLst>
  <p:sldIdLst>
    <p:sldId xmlns:r="http://schemas.openxmlformats.org/officeDocument/2006/relationships" id="256" r:id="R4588b0f9e9d04e8a"/>
    <p:sldId xmlns:r="http://schemas.openxmlformats.org/officeDocument/2006/relationships" id="257" r:id="R1f1836d102ed497c"/>
    <p:sldId xmlns:r="http://schemas.openxmlformats.org/officeDocument/2006/relationships" id="258" r:id="Reb2565453c474242"/>
    <p:sldId xmlns:r="http://schemas.openxmlformats.org/officeDocument/2006/relationships" id="259" r:id="R3f17a3a0343a4c8f"/>
    <p:sldId xmlns:r="http://schemas.openxmlformats.org/officeDocument/2006/relationships" id="260" r:id="Raf6b4e91881f4716"/>
    <p:sldId xmlns:r="http://schemas.openxmlformats.org/officeDocument/2006/relationships" id="261" r:id="R7ae9c30f876a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ad93d3684403d" /><Relationship Type="http://schemas.openxmlformats.org/officeDocument/2006/relationships/slide" Target="/ppt/slides/slide1.xml" Id="R4588b0f9e9d04e8a" /><Relationship Type="http://schemas.openxmlformats.org/officeDocument/2006/relationships/slide" Target="/ppt/slides/slide2.xml" Id="R1f1836d102ed497c" /><Relationship Type="http://schemas.openxmlformats.org/officeDocument/2006/relationships/slide" Target="/ppt/slides/slide3.xml" Id="Reb2565453c474242" /><Relationship Type="http://schemas.openxmlformats.org/officeDocument/2006/relationships/slide" Target="/ppt/slides/slide4.xml" Id="R3f17a3a0343a4c8f" /><Relationship Type="http://schemas.openxmlformats.org/officeDocument/2006/relationships/slide" Target="/ppt/slides/slide5.xml" Id="Raf6b4e91881f4716" /><Relationship Type="http://schemas.openxmlformats.org/officeDocument/2006/relationships/slide" Target="/ppt/slides/slide6.xml" Id="R7ae9c30f876a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727231f0c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8e453db1479b" /><Relationship Type="http://schemas.openxmlformats.org/officeDocument/2006/relationships/theme" Target="/ppt/slideMasters/theme/theme1.xml" Id="Rd97cafddbc7b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68e453db1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2edfad154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2d8d93aa5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dbd70ba6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4b193d607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1d3e93893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c85c2f8f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