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5d0046e6b645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9b12485f4436b"/>
  </p:sldMasterIdLst>
  <p:sldIdLst>
    <p:sldId xmlns:r="http://schemas.openxmlformats.org/officeDocument/2006/relationships" id="256" r:id="R50d21eddde62465a"/>
    <p:sldId xmlns:r="http://schemas.openxmlformats.org/officeDocument/2006/relationships" id="257" r:id="R4739f8731aaa491e"/>
    <p:sldId xmlns:r="http://schemas.openxmlformats.org/officeDocument/2006/relationships" id="258" r:id="R77c6d1ad3e474249"/>
    <p:sldId xmlns:r="http://schemas.openxmlformats.org/officeDocument/2006/relationships" id="259" r:id="R0338eb018e3a4061"/>
    <p:sldId xmlns:r="http://schemas.openxmlformats.org/officeDocument/2006/relationships" id="260" r:id="R1b367e77e4674260"/>
    <p:sldId xmlns:r="http://schemas.openxmlformats.org/officeDocument/2006/relationships" id="261" r:id="R854ba9dd44c54f21"/>
    <p:sldId xmlns:r="http://schemas.openxmlformats.org/officeDocument/2006/relationships" id="262" r:id="R60f020045c634b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9b12485f4436b" /><Relationship Type="http://schemas.openxmlformats.org/officeDocument/2006/relationships/slide" Target="/ppt/slides/slide1.xml" Id="R50d21eddde62465a" /><Relationship Type="http://schemas.openxmlformats.org/officeDocument/2006/relationships/slide" Target="/ppt/slides/slide2.xml" Id="R4739f8731aaa491e" /><Relationship Type="http://schemas.openxmlformats.org/officeDocument/2006/relationships/slide" Target="/ppt/slides/slide3.xml" Id="R77c6d1ad3e474249" /><Relationship Type="http://schemas.openxmlformats.org/officeDocument/2006/relationships/slide" Target="/ppt/slides/slide4.xml" Id="R0338eb018e3a4061" /><Relationship Type="http://schemas.openxmlformats.org/officeDocument/2006/relationships/slide" Target="/ppt/slides/slide5.xml" Id="R1b367e77e4674260" /><Relationship Type="http://schemas.openxmlformats.org/officeDocument/2006/relationships/slide" Target="/ppt/slides/slide6.xml" Id="R854ba9dd44c54f21" /><Relationship Type="http://schemas.openxmlformats.org/officeDocument/2006/relationships/slide" Target="/ppt/slides/slide7.xml" Id="R60f020045c634b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b55f1ea22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0c16d44d445c9" /><Relationship Type="http://schemas.openxmlformats.org/officeDocument/2006/relationships/theme" Target="/ppt/slideMasters/theme/theme1.xml" Id="R8d407a1c5c2044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0c16d44d4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20f9b1f3943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c815128f74a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ade1b0a9748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b44c592db41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bbc5e9fae48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71baf9a3c4a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4b9e482d44e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JGB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JGB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2 706 183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8 199 481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9 636 346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GUNNAR BOEHLKE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Torjusbakken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990 064 202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