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70c49590654a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0c4e4427224b69"/>
  </p:sldMasterIdLst>
  <p:sldIdLst>
    <p:sldId xmlns:r="http://schemas.openxmlformats.org/officeDocument/2006/relationships" id="256" r:id="R13d02bc4b8e04e9a"/>
    <p:sldId xmlns:r="http://schemas.openxmlformats.org/officeDocument/2006/relationships" id="257" r:id="R2bb77187d3c04600"/>
    <p:sldId xmlns:r="http://schemas.openxmlformats.org/officeDocument/2006/relationships" id="258" r:id="Rfe13a9ed5a80440a"/>
    <p:sldId xmlns:r="http://schemas.openxmlformats.org/officeDocument/2006/relationships" id="259" r:id="Re605f17791b44fb6"/>
    <p:sldId xmlns:r="http://schemas.openxmlformats.org/officeDocument/2006/relationships" id="260" r:id="Rd8674181496348da"/>
    <p:sldId xmlns:r="http://schemas.openxmlformats.org/officeDocument/2006/relationships" id="261" r:id="R947e13acda684094"/>
    <p:sldId xmlns:r="http://schemas.openxmlformats.org/officeDocument/2006/relationships" id="262" r:id="Radc7057b09e344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0c4e4427224b69" /><Relationship Type="http://schemas.openxmlformats.org/officeDocument/2006/relationships/slide" Target="/ppt/slides/slide1.xml" Id="R13d02bc4b8e04e9a" /><Relationship Type="http://schemas.openxmlformats.org/officeDocument/2006/relationships/slide" Target="/ppt/slides/slide2.xml" Id="R2bb77187d3c04600" /><Relationship Type="http://schemas.openxmlformats.org/officeDocument/2006/relationships/slide" Target="/ppt/slides/slide3.xml" Id="Rfe13a9ed5a80440a" /><Relationship Type="http://schemas.openxmlformats.org/officeDocument/2006/relationships/slide" Target="/ppt/slides/slide4.xml" Id="Re605f17791b44fb6" /><Relationship Type="http://schemas.openxmlformats.org/officeDocument/2006/relationships/slide" Target="/ppt/slides/slide5.xml" Id="Rd8674181496348da" /><Relationship Type="http://schemas.openxmlformats.org/officeDocument/2006/relationships/slide" Target="/ppt/slides/slide6.xml" Id="R947e13acda684094" /><Relationship Type="http://schemas.openxmlformats.org/officeDocument/2006/relationships/slide" Target="/ppt/slides/slide7.xml" Id="Radc7057b09e344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e4ee58caf54b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70a5105e84ae8" /><Relationship Type="http://schemas.openxmlformats.org/officeDocument/2006/relationships/theme" Target="/ppt/slideMasters/theme/theme1.xml" Id="R93c2d45d4af944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370a5105e84a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2655d9ebd42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52761355e4f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6e96cc35f47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5a6e1001e41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2a5f4d5644d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b72e5d61b46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f85c088f549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FOSSEKALLEN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148 489 788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137 018 148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132 769 476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1 321 810 231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1 347 789 356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990 093 210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