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344d0ff82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d20b315b24449"/>
  </p:sldMasterIdLst>
  <p:sldIdLst>
    <p:sldId xmlns:r="http://schemas.openxmlformats.org/officeDocument/2006/relationships" id="256" r:id="R6d5bebd83c8444e7"/>
    <p:sldId xmlns:r="http://schemas.openxmlformats.org/officeDocument/2006/relationships" id="257" r:id="R821ba6ce819c4b47"/>
    <p:sldId xmlns:r="http://schemas.openxmlformats.org/officeDocument/2006/relationships" id="258" r:id="R53bb430c4d5d4f2e"/>
    <p:sldId xmlns:r="http://schemas.openxmlformats.org/officeDocument/2006/relationships" id="259" r:id="R1dcd4b6707cc44a3"/>
    <p:sldId xmlns:r="http://schemas.openxmlformats.org/officeDocument/2006/relationships" id="260" r:id="R8edb36bbe9fb404a"/>
    <p:sldId xmlns:r="http://schemas.openxmlformats.org/officeDocument/2006/relationships" id="261" r:id="R942ba47af6fd47b2"/>
    <p:sldId xmlns:r="http://schemas.openxmlformats.org/officeDocument/2006/relationships" id="262" r:id="Re0e7521b3dba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d20b315b24449" /><Relationship Type="http://schemas.openxmlformats.org/officeDocument/2006/relationships/slide" Target="/ppt/slides/slide1.xml" Id="R6d5bebd83c8444e7" /><Relationship Type="http://schemas.openxmlformats.org/officeDocument/2006/relationships/slide" Target="/ppt/slides/slide2.xml" Id="R821ba6ce819c4b47" /><Relationship Type="http://schemas.openxmlformats.org/officeDocument/2006/relationships/slide" Target="/ppt/slides/slide3.xml" Id="R53bb430c4d5d4f2e" /><Relationship Type="http://schemas.openxmlformats.org/officeDocument/2006/relationships/slide" Target="/ppt/slides/slide4.xml" Id="R1dcd4b6707cc44a3" /><Relationship Type="http://schemas.openxmlformats.org/officeDocument/2006/relationships/slide" Target="/ppt/slides/slide5.xml" Id="R8edb36bbe9fb404a" /><Relationship Type="http://schemas.openxmlformats.org/officeDocument/2006/relationships/slide" Target="/ppt/slides/slide6.xml" Id="R942ba47af6fd47b2" /><Relationship Type="http://schemas.openxmlformats.org/officeDocument/2006/relationships/slide" Target="/ppt/slides/slide7.xml" Id="Re0e7521b3dba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1a1f0b410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2381a0fa42af" /><Relationship Type="http://schemas.openxmlformats.org/officeDocument/2006/relationships/theme" Target="/ppt/slideMasters/theme/theme1.xml" Id="R14679ea3b42a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82381a0fa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5c504739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5f3b5221d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66a411db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2df58889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21ba64a6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9f6df560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7997beccf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