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bf5ebf76e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5763e3209417d"/>
  </p:sldMasterIdLst>
  <p:sldIdLst>
    <p:sldId xmlns:r="http://schemas.openxmlformats.org/officeDocument/2006/relationships" id="256" r:id="Rbb4f41c5e3de443e"/>
    <p:sldId xmlns:r="http://schemas.openxmlformats.org/officeDocument/2006/relationships" id="257" r:id="R226888c7193c42a8"/>
    <p:sldId xmlns:r="http://schemas.openxmlformats.org/officeDocument/2006/relationships" id="258" r:id="R31fbc842a0d141fc"/>
    <p:sldId xmlns:r="http://schemas.openxmlformats.org/officeDocument/2006/relationships" id="259" r:id="R1cacfa2186f7458b"/>
    <p:sldId xmlns:r="http://schemas.openxmlformats.org/officeDocument/2006/relationships" id="260" r:id="R50e99e0c7a6b48f0"/>
    <p:sldId xmlns:r="http://schemas.openxmlformats.org/officeDocument/2006/relationships" id="261" r:id="R7e54ceb78b88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5763e3209417d" /><Relationship Type="http://schemas.openxmlformats.org/officeDocument/2006/relationships/slide" Target="/ppt/slides/slide1.xml" Id="Rbb4f41c5e3de443e" /><Relationship Type="http://schemas.openxmlformats.org/officeDocument/2006/relationships/slide" Target="/ppt/slides/slide2.xml" Id="R226888c7193c42a8" /><Relationship Type="http://schemas.openxmlformats.org/officeDocument/2006/relationships/slide" Target="/ppt/slides/slide3.xml" Id="R31fbc842a0d141fc" /><Relationship Type="http://schemas.openxmlformats.org/officeDocument/2006/relationships/slide" Target="/ppt/slides/slide4.xml" Id="R1cacfa2186f7458b" /><Relationship Type="http://schemas.openxmlformats.org/officeDocument/2006/relationships/slide" Target="/ppt/slides/slide5.xml" Id="R50e99e0c7a6b48f0" /><Relationship Type="http://schemas.openxmlformats.org/officeDocument/2006/relationships/slide" Target="/ppt/slides/slide6.xml" Id="R7e54ceb78b88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b49cd5e87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b1629f5db4937" /><Relationship Type="http://schemas.openxmlformats.org/officeDocument/2006/relationships/theme" Target="/ppt/slideMasters/theme/theme1.xml" Id="R428fed7b5420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6b1629f5db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59f51d8f1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d8e8a057d49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4be20d6b5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3942e2ae2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da5e2c3644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98818034e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